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6" r:id="rId3"/>
    <p:sldId id="271" r:id="rId4"/>
    <p:sldId id="270" r:id="rId5"/>
    <p:sldId id="257" r:id="rId6"/>
    <p:sldId id="269" r:id="rId7"/>
    <p:sldId id="258" r:id="rId8"/>
    <p:sldId id="259" r:id="rId9"/>
    <p:sldId id="260" r:id="rId10"/>
    <p:sldId id="261" r:id="rId11"/>
    <p:sldId id="262" r:id="rId12"/>
    <p:sldId id="263" r:id="rId13"/>
    <p:sldId id="265" r:id="rId14"/>
    <p:sldId id="264" r:id="rId15"/>
    <p:sldId id="267" r:id="rId16"/>
    <p:sldId id="272" r:id="rId17"/>
    <p:sldId id="268" r:id="rId18"/>
    <p:sldId id="273" r:id="rId19"/>
    <p:sldId id="274" r:id="rId20"/>
    <p:sldId id="266" r:id="rId21"/>
    <p:sldId id="276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9027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826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9449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42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596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993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2313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55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165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308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921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CCBA0-495B-4564-9C83-2ABEA85AA565}" type="datetimeFigureOut">
              <a:rPr lang="pt-BR" smtClean="0"/>
              <a:t>01/12/2016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D2CD4-7855-4D23-85A8-C3F9EC35BC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4325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290946"/>
            <a:ext cx="88669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Valor do trabalhador Brasileiro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260764" y="2229938"/>
            <a:ext cx="743989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POEMA E FORMATAÇÃO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pPr algn="ctr"/>
            <a:endParaRPr lang="pt-BR" sz="2800" b="1" dirty="0">
              <a:solidFill>
                <a:srgbClr val="00B0F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DIVULGAÇÃO</a:t>
            </a:r>
          </a:p>
          <a:p>
            <a:pPr algn="ctr"/>
            <a:endParaRPr lang="pt-BR" sz="2800" b="1" dirty="0">
              <a:solidFill>
                <a:srgbClr val="00B0F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NORMA SILVEIRA SLIDES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NORMA NATUREZA</a:t>
            </a:r>
          </a:p>
          <a:p>
            <a:pPr algn="ctr"/>
            <a:endParaRPr lang="pt-BR" sz="2800" b="1" dirty="0">
              <a:solidFill>
                <a:srgbClr val="00B0F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WWW.SERGRASAN.COM</a:t>
            </a:r>
            <a:endParaRPr lang="pt-BR" sz="4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215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  <p:sndAc>
          <p:stSnd loop="1">
            <p:snd r:embed="rId2" name="conquest_of_paradise_ni.wavCONV.wav"/>
          </p:stSnd>
        </p:sndAc>
      </p:transition>
    </mc:Choice>
    <mc:Fallback>
      <p:transition spd="slow" advClick="0" advTm="16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-124691"/>
            <a:ext cx="9157855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8655" y="96982"/>
            <a:ext cx="8589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trabalhador vai ao campo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sol a sol vai trabalhar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cansaço em um canto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ver a vida melhorar</a:t>
            </a:r>
          </a:p>
        </p:txBody>
      </p:sp>
    </p:spTree>
    <p:extLst>
      <p:ext uri="{BB962C8B-B14F-4D97-AF65-F5344CB8AC3E}">
        <p14:creationId xmlns:p14="http://schemas.microsoft.com/office/powerpoint/2010/main" val="320976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07818"/>
            <a:ext cx="83958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Ele vai todos dias trabalhar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tem muito o que plantar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Muitas gente para alimentar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na cidade gente para comprar</a:t>
            </a:r>
          </a:p>
        </p:txBody>
      </p:sp>
    </p:spTree>
    <p:extLst>
      <p:ext uri="{BB962C8B-B14F-4D97-AF65-F5344CB8AC3E}">
        <p14:creationId xmlns:p14="http://schemas.microsoft.com/office/powerpoint/2010/main" val="1587792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21673"/>
            <a:ext cx="89638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pedreiro vai construindo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Casas para o povo morar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daí também, </a:t>
            </a:r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vão </a:t>
            </a: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saindo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impostos, para </a:t>
            </a:r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tudo saldar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Obras públicas e sociais</a:t>
            </a:r>
            <a:endParaRPr lang="pt-BR" sz="36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130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18654"/>
            <a:ext cx="8562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Nas indústrias tantos operários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trabalhador em seu labor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Produzem para se consumir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 no alimento o seu sabor</a:t>
            </a:r>
          </a:p>
        </p:txBody>
      </p:sp>
    </p:spTree>
    <p:extLst>
      <p:ext uri="{BB962C8B-B14F-4D97-AF65-F5344CB8AC3E}">
        <p14:creationId xmlns:p14="http://schemas.microsoft.com/office/powerpoint/2010/main" val="206407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360218"/>
            <a:ext cx="90054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Produzindo tantos utilitários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o conforto do cidadão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povo precisado de consumir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Vai nascendo o dinheiro da nação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4979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52400"/>
            <a:ext cx="8672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 os braços do trabalhador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 há saúde e educação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é dos impostos, 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ajuntar</a:t>
            </a:r>
            <a:endParaRPr lang="pt-BR" sz="4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dinheiro público da nação</a:t>
            </a:r>
          </a:p>
        </p:txBody>
      </p:sp>
    </p:spTree>
    <p:extLst>
      <p:ext uri="{BB962C8B-B14F-4D97-AF65-F5344CB8AC3E}">
        <p14:creationId xmlns:p14="http://schemas.microsoft.com/office/powerpoint/2010/main" val="117365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66255"/>
            <a:ext cx="90054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trabalhador é esquecido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Pelos nossos governantes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se eles ficarem adormecidos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 nação, sem seus operantes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4809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93964"/>
            <a:ext cx="8672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trabalhador é um carregador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nação em desenvolvimento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é dele e de todo seu suor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temos todo suprimento</a:t>
            </a:r>
          </a:p>
        </p:txBody>
      </p:sp>
    </p:spTree>
    <p:extLst>
      <p:ext uri="{BB962C8B-B14F-4D97-AF65-F5344CB8AC3E}">
        <p14:creationId xmlns:p14="http://schemas.microsoft.com/office/powerpoint/2010/main" val="1407246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0"/>
            <a:ext cx="9199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trabalhador é esquecido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Querem dele, os direitos tirar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se eles cruzarem os braços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Salários, </a:t>
            </a: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aonde os políticos vão tirar</a:t>
            </a:r>
          </a:p>
        </p:txBody>
      </p:sp>
    </p:spTree>
    <p:extLst>
      <p:ext uri="{BB962C8B-B14F-4D97-AF65-F5344CB8AC3E}">
        <p14:creationId xmlns:p14="http://schemas.microsoft.com/office/powerpoint/2010/main" val="64467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24691"/>
            <a:ext cx="8839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tudo sai das mãos abençoadas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cada um dos trabalhadores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produzem, e são tiradas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impostos 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dos e </a:t>
            </a:r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fornecedores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15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210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66255"/>
            <a:ext cx="76200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cada produto a consumir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Tira-se o dinheiro público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Só assim poderá existir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os trabalhadores produzir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1463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138545"/>
            <a:ext cx="90331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Uma coisa puxa as muitas outras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Mas primeiro os braços do trabalhador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faz colher, produzir, e noutras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Ter dinheiro para 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tudo, </a:t>
            </a: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dar 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</a:t>
            </a: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valor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857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24691"/>
            <a:ext cx="89223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pelos braços do trabalhador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tudo se faz aqui acontecer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salário da saúde e educação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salário do político inovador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</a:t>
            </a:r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imposto </a:t>
            </a: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nasce nesta nação.</a:t>
            </a:r>
          </a:p>
        </p:txBody>
      </p:sp>
    </p:spTree>
    <p:extLst>
      <p:ext uri="{BB962C8B-B14F-4D97-AF65-F5344CB8AC3E}">
        <p14:creationId xmlns:p14="http://schemas.microsoft.com/office/powerpoint/2010/main" val="186562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21673"/>
            <a:ext cx="8506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governantes precisam ter gratidão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ter um povo tão trabalhador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onde sai a comida e tudo então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o trabalhador vive a sua dor...</a:t>
            </a:r>
          </a:p>
        </p:txBody>
      </p:sp>
    </p:spTree>
    <p:extLst>
      <p:ext uri="{BB962C8B-B14F-4D97-AF65-F5344CB8AC3E}">
        <p14:creationId xmlns:p14="http://schemas.microsoft.com/office/powerpoint/2010/main" val="275892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49382"/>
            <a:ext cx="82434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muitas vezes maltratados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seus direitos são tão violados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Principalmente os já aposentados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 o seus salários já tão chorados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522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77091"/>
            <a:ext cx="83958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Ergo os olhos para Deus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Peço para Ele a justa solução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 </a:t>
            </a:r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alguns </a:t>
            </a: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políticos sem noção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 cuspa no prato dos filhos Seus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7301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277091"/>
            <a:ext cx="8686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trabalhadores tem o ser Valor</a:t>
            </a:r>
            <a:b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Devem ter direitos garantidos</a:t>
            </a:r>
            <a:b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Carregam o Brasil com seu suor</a:t>
            </a:r>
            <a:b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as vezes ficam esquecidos</a:t>
            </a:r>
            <a:endParaRPr lang="pt-BR" sz="40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6424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18655"/>
            <a:ext cx="87560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Nestes versos só quero lembrar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uma Pátria não tem progresso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ao </a:t>
            </a: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trabalhador não valorizar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não podemos ter um retrocesso...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b="1" dirty="0"/>
              <a:t> </a:t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078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38545"/>
            <a:ext cx="892232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 </a:t>
            </a:r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DESEJO A TODO TRABALHADOR</a:t>
            </a:r>
            <a:endParaRPr lang="pt-BR" sz="3600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FAZ ESTRADAS, O PROFESSOR</a:t>
            </a:r>
            <a:endParaRPr lang="pt-BR" sz="3600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QUE PLANTA, TRABALHA NA INDÚSTRIA</a:t>
            </a:r>
            <a:endParaRPr lang="pt-BR" sz="3600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FAZ O PROGRESSO </a:t>
            </a:r>
            <a:r>
              <a:rPr lang="pt-BR" sz="36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PROMISSOR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MOTORISTA, MÉDICO E DENTISTA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COZINAHEIRA, BABÁ, O PEDREIRO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TECNOLOGIA...</a:t>
            </a:r>
            <a:endParaRPr lang="pt-BR" sz="3600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247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0110" y="166255"/>
            <a:ext cx="85205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POEMA E FORMATAÇÃO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2800" b="1" smtClean="0">
                <a:solidFill>
                  <a:schemeClr val="bg1"/>
                </a:solidFill>
              </a:rPr>
              <a:t>www.normasilveiramoraes.recantodasletras.com.br</a:t>
            </a:r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endParaRPr lang="pt-BR" sz="2800" b="1" dirty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Musica Coquest Paradise</a:t>
            </a:r>
          </a:p>
          <a:p>
            <a:pPr algn="ctr"/>
            <a:endParaRPr lang="pt-BR" sz="2800" b="1" dirty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SILVEIRA SLIDES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NORMA NATUREZA</a:t>
            </a:r>
          </a:p>
          <a:p>
            <a:pPr algn="ctr"/>
            <a:endParaRPr lang="pt-BR" sz="28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5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25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371</Words>
  <Application>Microsoft Office PowerPoint</Application>
  <PresentationFormat>Apresentação na tela (4:3)</PresentationFormat>
  <Paragraphs>95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2016-12-01T21:30:11Z</dcterms:created>
  <dcterms:modified xsi:type="dcterms:W3CDTF">2016-12-01T22:54:25Z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