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8" r:id="rId3"/>
    <p:sldId id="256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42CD-C439-475C-9680-C3949D1F95B2}" type="datetimeFigureOut">
              <a:rPr lang="pt-BR" smtClean="0"/>
              <a:t>06/05/2015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D2AC-F7C8-452D-8318-82B910213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05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42CD-C439-475C-9680-C3949D1F95B2}" type="datetimeFigureOut">
              <a:rPr lang="pt-BR" smtClean="0"/>
              <a:t>06/05/2015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D2AC-F7C8-452D-8318-82B910213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617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42CD-C439-475C-9680-C3949D1F95B2}" type="datetimeFigureOut">
              <a:rPr lang="pt-BR" smtClean="0"/>
              <a:t>06/05/2015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D2AC-F7C8-452D-8318-82B910213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697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42CD-C439-475C-9680-C3949D1F95B2}" type="datetimeFigureOut">
              <a:rPr lang="pt-BR" smtClean="0"/>
              <a:t>06/05/2015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D2AC-F7C8-452D-8318-82B910213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432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42CD-C439-475C-9680-C3949D1F95B2}" type="datetimeFigureOut">
              <a:rPr lang="pt-BR" smtClean="0"/>
              <a:t>06/05/2015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D2AC-F7C8-452D-8318-82B910213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039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42CD-C439-475C-9680-C3949D1F95B2}" type="datetimeFigureOut">
              <a:rPr lang="pt-BR" smtClean="0"/>
              <a:t>06/05/2015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D2AC-F7C8-452D-8318-82B910213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696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42CD-C439-475C-9680-C3949D1F95B2}" type="datetimeFigureOut">
              <a:rPr lang="pt-BR" smtClean="0"/>
              <a:t>06/05/2015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D2AC-F7C8-452D-8318-82B910213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214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42CD-C439-475C-9680-C3949D1F95B2}" type="datetimeFigureOut">
              <a:rPr lang="pt-BR" smtClean="0"/>
              <a:t>06/05/2015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D2AC-F7C8-452D-8318-82B910213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975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42CD-C439-475C-9680-C3949D1F95B2}" type="datetimeFigureOut">
              <a:rPr lang="pt-BR" smtClean="0"/>
              <a:t>06/05/2015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D2AC-F7C8-452D-8318-82B910213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78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42CD-C439-475C-9680-C3949D1F95B2}" type="datetimeFigureOut">
              <a:rPr lang="pt-BR" smtClean="0"/>
              <a:t>06/05/2015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D2AC-F7C8-452D-8318-82B910213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042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42CD-C439-475C-9680-C3949D1F95B2}" type="datetimeFigureOut">
              <a:rPr lang="pt-BR" smtClean="0"/>
              <a:t>06/05/2015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D2AC-F7C8-452D-8318-82B910213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944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E42CD-C439-475C-9680-C3949D1F95B2}" type="datetimeFigureOut">
              <a:rPr lang="pt-BR" smtClean="0"/>
              <a:t>06/05/2015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5D2AC-F7C8-452D-8318-82B9102132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784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90945"/>
            <a:ext cx="888076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 smtClean="0">
                <a:ln w="12700">
                  <a:solidFill>
                    <a:schemeClr val="tx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SER MÃE </a:t>
            </a:r>
          </a:p>
          <a:p>
            <a:pPr algn="ctr"/>
            <a:r>
              <a:rPr lang="pt-BR" sz="6000" b="1" u="sng" dirty="0" smtClean="0">
                <a:ln w="12700">
                  <a:solidFill>
                    <a:schemeClr val="tx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É SER</a:t>
            </a:r>
          </a:p>
          <a:p>
            <a:pPr algn="ctr"/>
            <a:r>
              <a:rPr lang="pt-BR" sz="6000" b="1" u="sng" dirty="0" smtClean="0">
                <a:ln w="12700">
                  <a:solidFill>
                    <a:schemeClr val="tx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AMOR ETERNO</a:t>
            </a:r>
          </a:p>
          <a:p>
            <a:pPr algn="ctr"/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FORMATAÇÃO</a:t>
            </a:r>
          </a:p>
          <a:p>
            <a:pPr algn="ctr"/>
            <a:r>
              <a:rPr lang="pt-BR" sz="4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Aparecida Silveira de Moraes</a:t>
            </a:r>
          </a:p>
          <a:p>
            <a:pPr algn="ctr"/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63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9000">
        <p14:vortex dir="r"/>
        <p:sndAc>
          <p:stSnd loop="1">
            <p:snd r:embed="rId2" name="Celine Dion - Mama 2.20 cut.wav"/>
          </p:stSnd>
        </p:sndAc>
      </p:transition>
    </mc:Choice>
    <mc:Fallback xmlns="">
      <p:transition spd="slow" advClick="0" advTm="19000">
        <p:fade/>
        <p:sndAc>
          <p:stSnd loop="1">
            <p:snd r:embed="rId5" name="Celine Dion - Mama 2.20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9382" y="304800"/>
            <a:ext cx="8437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 </a:t>
            </a:r>
          </a:p>
        </p:txBody>
      </p:sp>
      <p:sp>
        <p:nvSpPr>
          <p:cNvPr id="7" name="Retângulo 6"/>
          <p:cNvSpPr/>
          <p:nvPr/>
        </p:nvSpPr>
        <p:spPr>
          <a:xfrm>
            <a:off x="457199" y="4530436"/>
            <a:ext cx="8229601" cy="18703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dirty="0" smtClean="0"/>
              <a:t>  </a:t>
            </a:r>
            <a:r>
              <a:rPr lang="pt-BR" sz="2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Ser mãe é a maior emoção, o maior amor, a maior motivação da mulher ou cuidadora, também atualmente muitos cuidadores homens estão fazendo esta função, principalmente por separação de algum casal em que o homem ganha a guarda da criança ou mesmo pela adoção de crianças no casamento homossexual.</a:t>
            </a:r>
            <a:br>
              <a:rPr lang="pt-BR" sz="2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2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39235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26473" y="4862945"/>
            <a:ext cx="8091054" cy="167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800" b="1" dirty="0" smtClean="0"/>
              <a:t>Ser mãe é sorrir, ser feliz e realizada, chorar, orar, trabalhar, enfrentar, </a:t>
            </a:r>
          </a:p>
          <a:p>
            <a:r>
              <a:rPr lang="pt-BR" sz="2800" b="1" dirty="0" smtClean="0"/>
              <a:t>superar e até carregar uma grande cruz.</a:t>
            </a:r>
            <a:r>
              <a:rPr lang="pt-BR" sz="2800" dirty="0" smtClean="0"/>
              <a:t/>
            </a:r>
            <a:br>
              <a:rPr lang="pt-BR" sz="2800" dirty="0" smtClean="0"/>
            </a:b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98026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98764" y="5070764"/>
            <a:ext cx="8091054" cy="13993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Atualmente não está sendo nada fácil educar os filhos principalmente por causa da variedade de pares que a criança ou adolescente encontra pela vida, pelas escolhas feitas por estes, pelo modismo, e conceitos errados de ser-no-mundo.</a:t>
            </a:r>
            <a:br>
              <a:rPr lang="pt-BR" sz="2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2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34824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Retângulo 5"/>
          <p:cNvSpPr/>
          <p:nvPr/>
        </p:nvSpPr>
        <p:spPr>
          <a:xfrm>
            <a:off x="498764" y="5056909"/>
            <a:ext cx="8118763" cy="13854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No núcleo familiar muitas vezes tudo é perfeito, mas a partir do momento que o filho frequenta outros ambientes vai aprendendo outras modalidades de se posicionar na vida que não condiz com o que é aprendido ou tido como exemplo dentro de casa</a:t>
            </a:r>
            <a:r>
              <a:rPr lang="pt-BR" b="1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9003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1"/>
          </a:xfrm>
        </p:spPr>
      </p:pic>
      <p:sp>
        <p:nvSpPr>
          <p:cNvPr id="6" name="Retângulo 5"/>
          <p:cNvSpPr/>
          <p:nvPr/>
        </p:nvSpPr>
        <p:spPr>
          <a:xfrm>
            <a:off x="628650" y="5195454"/>
            <a:ext cx="8058150" cy="13438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000" b="1" dirty="0" smtClean="0"/>
              <a:t>E tudo que acontece, com um filho que seja diferente do apresentado, para se viver em sociedade nas leis e padrões, as primeiras a serem julgadas são as mães ou a conduta familiar.</a:t>
            </a:r>
            <a:r>
              <a:rPr lang="pt-BR" sz="2000" dirty="0" smtClean="0"/>
              <a:t/>
            </a:r>
            <a:br>
              <a:rPr lang="pt-BR" sz="2000" dirty="0" smtClean="0"/>
            </a:b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29772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" y="443345"/>
            <a:ext cx="821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    </a:t>
            </a:r>
            <a:r>
              <a:rPr lang="pt-BR" b="1" dirty="0" smtClean="0"/>
              <a:t>. </a:t>
            </a: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54182" y="5237018"/>
            <a:ext cx="7966363" cy="12053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tx1"/>
                </a:solidFill>
              </a:rPr>
              <a:t>Se um filho apresenta crise existencial já culpam a mãe de repressiva se o filho é livre e faz algo condenável pela sociedade é a mãe que é moderna demais. </a:t>
            </a: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83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678873" y="5223164"/>
            <a:ext cx="7827818" cy="12330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800" b="1" dirty="0" smtClean="0">
                <a:solidFill>
                  <a:schemeClr val="tx1"/>
                </a:solidFill>
              </a:rPr>
              <a:t>A condenação é massa, o julgamento em massa é a pior coisa que existe para o coração de mãe.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07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21674" y="5237018"/>
            <a:ext cx="8631382" cy="16209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tx1"/>
                </a:solidFill>
              </a:rPr>
              <a:t>Quando um filho segue os padrões normais, se posiciona na vida, vencendo, muitas vezes nem é notado, mas se o caminho é outro, a família sofre preconceitos e até retaliações.</a:t>
            </a:r>
            <a:r>
              <a:rPr lang="pt-BR" sz="2400" dirty="0" smtClean="0">
                <a:solidFill>
                  <a:schemeClr val="tx1"/>
                </a:solidFill>
              </a:rPr>
              <a:t/>
            </a:r>
            <a:br>
              <a:rPr lang="pt-BR" sz="2400" dirty="0" smtClean="0">
                <a:solidFill>
                  <a:schemeClr val="tx1"/>
                </a:solidFill>
              </a:rPr>
            </a:b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8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26473" y="5070764"/>
            <a:ext cx="8007927" cy="1413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tx1"/>
                </a:solidFill>
              </a:rPr>
              <a:t>Infelizmente o maior sofrimento para uma mãe é ver um filho no caminho da corrupção, crime ou até da droga, e principalmente quando escolhe partir para o mundo obscuro do crime.</a:t>
            </a: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55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81891" y="5181600"/>
            <a:ext cx="7924800" cy="15794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tx1"/>
                </a:solidFill>
              </a:rPr>
              <a:t>A droga é um problema difícil de lidar para as mães, que muitas vezes tentam prender o filho dentro de casa até mesmo amarrando-o, entretanto é só ter uma chance ele foge até ir definitivamente para a rua. </a:t>
            </a: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06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12618" y="263236"/>
            <a:ext cx="8215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.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623455" y="5306291"/>
            <a:ext cx="7813963" cy="12053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solidFill>
                  <a:schemeClr val="tx1"/>
                </a:solidFill>
              </a:rPr>
              <a:t>E infelizmente a mãe aconselhou, mostrou, pediu e de nada adiantou o filho depois de viciado é uma luta. Muitas mães ainda pioram o quadro, batendo no filho, ou xingando-o no momento que um filho chega</a:t>
            </a:r>
            <a:endParaRPr lang="pt-BR" sz="2000" dirty="0">
              <a:solidFill>
                <a:schemeClr val="tx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75855" y="720436"/>
            <a:ext cx="6470072" cy="618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918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32509" y="387927"/>
            <a:ext cx="8215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.</a:t>
            </a: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12618" y="5389418"/>
            <a:ext cx="8298873" cy="12607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tudo errado pois este pode ficar violento movido pela droga que consumiu e até provocar uma tragédia. Conselhos e diálogos franco e aberto somente quando o filho estiver sóbrio</a:t>
            </a:r>
            <a:r>
              <a:rPr lang="pt-BR" b="1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9744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71055" y="5195455"/>
            <a:ext cx="8201890" cy="124690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 smtClean="0"/>
              <a:t>Como sofre uma mãe quando tudo dá errado. É julgada condenada, e muitas vezes tem que trabalhar para ajudar o marido a sustentar a casa. Outras ficam em casa acompanham o crescimento do filho, e mesmo assim tudo dá errado.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148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43345" y="5486400"/>
            <a:ext cx="8174182" cy="103909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E como é feliz aquela mãe que tem um filho que segue todos os padrões normais, vence na vida, e forma outra família feliz.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     </a:t>
            </a:r>
            <a:r>
              <a:rPr lang="pt-BR" b="1" dirty="0" smtClean="0"/>
              <a:t>Em todos os casos, a mãe feliz ou infeliz, estará esta, sempre ao lado do filho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2458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12618" y="5278582"/>
            <a:ext cx="8174182" cy="1219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12618" y="5320146"/>
            <a:ext cx="8174182" cy="1219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 smtClean="0"/>
              <a:t>A infeliz ainda com mais força, fé e foco, tentando resgatar um filho que sai do caminho. Muitas ainda conseguem, outras lutam até o fim, neste contexto triste um dos dois partem para finitude.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189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57199" y="5278582"/>
            <a:ext cx="8229600" cy="127461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 smtClean="0"/>
              <a:t>Um até pela escolha errada muitas vezes assassinado ou doente, outro de tristeza não aguenta e parte.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     </a:t>
            </a:r>
            <a:r>
              <a:rPr lang="pt-BR" b="1" dirty="0" smtClean="0"/>
              <a:t>Há ainda algum tipo de mãe que prefiro nem falar, porque não merecem o título de mãe e filho que não merece a mãe que tem.. Deixo para outra oportunidade falar desta.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7918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60218" y="5237017"/>
            <a:ext cx="8312726" cy="124690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 smtClean="0"/>
              <a:t>Ser mãe é isso, acompanhar a vida daquele que está sobre a sua responsabilidade, companhia, e amor ENFIM ACOMPANHAR A VIDA  DO FILHO, POIS FILHO PARA A MÃE NUNCA CRESCE.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     </a:t>
            </a:r>
            <a:r>
              <a:rPr lang="pt-BR" b="1" dirty="0" smtClean="0"/>
              <a:t>SER MÃE É TER AMOR ETERNO. MUITAS VEZES SER MÃE É PACECER  TAMBÉM</a:t>
            </a:r>
            <a:endParaRPr lang="pt-BR" dirty="0" smtClean="0"/>
          </a:p>
          <a:p>
            <a:r>
              <a:rPr lang="pt-BR" dirty="0" smtClean="0"/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7543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93964"/>
            <a:ext cx="8672945" cy="9325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</a:rPr>
              <a:t>Créditos / 05/05/2015</a:t>
            </a:r>
          </a:p>
          <a:p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</a:rPr>
              <a:t>Texto e formatação</a:t>
            </a:r>
          </a:p>
          <a:p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</a:rPr>
              <a:t>Norma Aparecida Silveira de Moraes</a:t>
            </a:r>
          </a:p>
          <a:p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</a:rPr>
              <a:t>Música: CELINE DION- MAMA</a:t>
            </a:r>
          </a:p>
          <a:p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</a:rPr>
              <a:t>Imagens do arquivo pessoal da autora</a:t>
            </a:r>
          </a:p>
          <a:p>
            <a:pPr algn="ctr"/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hlinkClick r:id="rId3"/>
              </a:rPr>
              <a:t>recantodasletras.com.br</a:t>
            </a:r>
            <a:endParaRPr lang="pt-BR" sz="4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hlinkClick r:id="rId4"/>
              </a:rPr>
              <a:t>normasilveiramoraesslides</a:t>
            </a:r>
            <a:endParaRPr lang="pt-BR" sz="4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pt-BR" sz="4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pt-BR" sz="4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pt-BR" sz="4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</a:p>
          <a:p>
            <a:endParaRPr lang="pt-BR" sz="40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57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564</Words>
  <Application>Microsoft Office PowerPoint</Application>
  <PresentationFormat>Apresentação na tela (4:3)</PresentationFormat>
  <Paragraphs>45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13</cp:revision>
  <dcterms:created xsi:type="dcterms:W3CDTF">2015-05-06T11:12:41Z</dcterms:created>
  <dcterms:modified xsi:type="dcterms:W3CDTF">2015-05-06T12:50:36Z</dcterms:modified>
</cp:coreProperties>
</file>