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59" r:id="rId4"/>
    <p:sldId id="261" r:id="rId5"/>
    <p:sldId id="258" r:id="rId6"/>
    <p:sldId id="263" r:id="rId7"/>
    <p:sldId id="262" r:id="rId8"/>
    <p:sldId id="282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2" r:id="rId17"/>
    <p:sldId id="273" r:id="rId18"/>
    <p:sldId id="283" r:id="rId19"/>
    <p:sldId id="275" r:id="rId20"/>
    <p:sldId id="278" r:id="rId21"/>
    <p:sldId id="277" r:id="rId22"/>
    <p:sldId id="284" r:id="rId23"/>
    <p:sldId id="279" r:id="rId24"/>
    <p:sldId id="280" r:id="rId25"/>
    <p:sldId id="274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tGvOakJh0ILs5HRmXfFIQ==" hashData="AS31fAROhs2uOt26sSxO3hdS2K9faGovXzTSpSKow7WHJEnhFRPquLvvpnFdCYmwr5pzk/2XT+J4qVYb0SP5B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491EF29-1CA6-4E73-866A-49F4D334BC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2AC511B-DD4B-4748-8AE3-F260733A1599}"/>
              </a:ext>
            </a:extLst>
          </p:cNvPr>
          <p:cNvSpPr/>
          <p:nvPr/>
        </p:nvSpPr>
        <p:spPr>
          <a:xfrm>
            <a:off x="801008" y="3667028"/>
            <a:ext cx="515878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54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Pessoas são caminhos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55DB265B-CC33-4C32-A38D-7302D21021AA}"/>
              </a:ext>
            </a:extLst>
          </p:cNvPr>
          <p:cNvSpPr/>
          <p:nvPr/>
        </p:nvSpPr>
        <p:spPr>
          <a:xfrm>
            <a:off x="6603815" y="5478576"/>
            <a:ext cx="521328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b="1" spc="50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PT" sz="60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Por </a:t>
            </a:r>
            <a:r>
              <a:rPr lang="pt-PT" sz="6000" b="1" dirty="0" err="1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Vanelli</a:t>
            </a:r>
            <a:r>
              <a:rPr lang="pt-PT" sz="60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pt-PT" sz="6000" b="1" dirty="0" err="1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Doratioto</a:t>
            </a:r>
            <a:endParaRPr lang="pt-PT" sz="6000" dirty="0">
              <a:ln w="10160">
                <a:solidFill>
                  <a:srgbClr val="002060"/>
                </a:solidFill>
                <a:prstDash val="solid"/>
              </a:ln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798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prism dir="u" isContent="1"/>
        <p:sndAc>
          <p:stSnd loop="1">
            <p:snd r:embed="rId2" name="Jorge Palma-Encosta-te A Mim.wav"/>
          </p:stSnd>
        </p:sndAc>
      </p:transition>
    </mc:Choice>
    <mc:Fallback xmlns="">
      <p:transition spd="slow" advTm="5000">
        <p:fade/>
        <p:sndAc>
          <p:stSnd loop="1">
            <p:snd r:embed="rId4" name="Jorge Palma-Encosta-te A Mi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A668EC5-2A97-4165-B7FD-8BC70DB3E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B977F3B-FCB2-46B5-8637-9F69B7A52A93}"/>
              </a:ext>
            </a:extLst>
          </p:cNvPr>
          <p:cNvSpPr/>
          <p:nvPr/>
        </p:nvSpPr>
        <p:spPr>
          <a:xfrm>
            <a:off x="1020793" y="3282351"/>
            <a:ext cx="62340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Hoje eu sei.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 Hoje eu entendo perfeitamente que pessoas são caminhos. Que todas nos levam a algum lugar. Eu, você, o outro, cada um de nós é um caminho diferente.</a:t>
            </a:r>
          </a:p>
        </p:txBody>
      </p:sp>
    </p:spTree>
    <p:extLst>
      <p:ext uri="{BB962C8B-B14F-4D97-AF65-F5344CB8AC3E}">
        <p14:creationId xmlns:p14="http://schemas.microsoft.com/office/powerpoint/2010/main" val="364506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D2CE2AA-60CD-4613-A496-FA5CBD8E2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B032FFB-2783-4214-A493-2D4681F666C7}"/>
              </a:ext>
            </a:extLst>
          </p:cNvPr>
          <p:cNvSpPr/>
          <p:nvPr/>
        </p:nvSpPr>
        <p:spPr>
          <a:xfrm>
            <a:off x="517583" y="905146"/>
            <a:ext cx="502920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Hoje eu sei que é muito importante saber escolher os caminhos pelos quais andamos. Que é muito importante prestar atenção para onde estamos indo e ler todas as placas que avisam onde cada caminho vai dar.</a:t>
            </a:r>
          </a:p>
        </p:txBody>
      </p:sp>
    </p:spTree>
    <p:extLst>
      <p:ext uri="{BB962C8B-B14F-4D97-AF65-F5344CB8AC3E}">
        <p14:creationId xmlns:p14="http://schemas.microsoft.com/office/powerpoint/2010/main" val="78680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5C8BC79-0C3C-45B2-922C-575AE0005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C765028-7A42-4F67-BF4D-041578B7E10C}"/>
              </a:ext>
            </a:extLst>
          </p:cNvPr>
          <p:cNvSpPr/>
          <p:nvPr/>
        </p:nvSpPr>
        <p:spPr>
          <a:xfrm>
            <a:off x="1150189" y="1406430"/>
            <a:ext cx="44483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As placas são importantes, mas quase sempre temos a estranha mania de duvidar daquilo que parece óbvio.</a:t>
            </a:r>
          </a:p>
        </p:txBody>
      </p:sp>
    </p:spTree>
    <p:extLst>
      <p:ext uri="{BB962C8B-B14F-4D97-AF65-F5344CB8AC3E}">
        <p14:creationId xmlns:p14="http://schemas.microsoft.com/office/powerpoint/2010/main" val="425327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106B824-0849-4ADE-BA07-3DDA73FE1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BE818D0-4835-4B2D-80BE-1E5644015218}"/>
              </a:ext>
            </a:extLst>
          </p:cNvPr>
          <p:cNvSpPr/>
          <p:nvPr/>
        </p:nvSpPr>
        <p:spPr>
          <a:xfrm>
            <a:off x="7021902" y="2605503"/>
            <a:ext cx="444260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Hoje eu sei, mas eu não imaginava que tem gente que é caminho que não dá em lugar algum. Que tem gente que é tempo perdido. </a:t>
            </a:r>
          </a:p>
        </p:txBody>
      </p:sp>
    </p:spTree>
    <p:extLst>
      <p:ext uri="{BB962C8B-B14F-4D97-AF65-F5344CB8AC3E}">
        <p14:creationId xmlns:p14="http://schemas.microsoft.com/office/powerpoint/2010/main" val="25132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72F7944-4AF9-4978-8DBB-998A994868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3DB34F1-DBB1-486A-8DD4-1AAC55B2C0BA}"/>
              </a:ext>
            </a:extLst>
          </p:cNvPr>
          <p:cNvSpPr/>
          <p:nvPr/>
        </p:nvSpPr>
        <p:spPr>
          <a:xfrm>
            <a:off x="986287" y="1077544"/>
            <a:ext cx="442247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Que há quem nos faça caminhar e caminhar para nada. Daí a gente tem que voltar e, de novo, escolher. Dessa vez com sabedoria.</a:t>
            </a:r>
          </a:p>
        </p:txBody>
      </p:sp>
    </p:spTree>
    <p:extLst>
      <p:ext uri="{BB962C8B-B14F-4D97-AF65-F5344CB8AC3E}">
        <p14:creationId xmlns:p14="http://schemas.microsoft.com/office/powerpoint/2010/main" val="158452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9751BAA-703D-4765-9A8D-7124BBE9E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C39396A-2AB3-45D1-8738-8062A4ECBE76}"/>
              </a:ext>
            </a:extLst>
          </p:cNvPr>
          <p:cNvSpPr/>
          <p:nvPr/>
        </p:nvSpPr>
        <p:spPr>
          <a:xfrm>
            <a:off x="416944" y="2190958"/>
            <a:ext cx="521610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Tem caminho curto. 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Tem caminho que não tem fim. Tem caminho labirinto. Tem caminho que é de </a:t>
            </a:r>
            <a:r>
              <a:rPr lang="pt-PT" sz="3600" b="1" dirty="0" err="1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isopor</a:t>
            </a:r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. Tipo aquele cenário que parece lindo, mas é falso e vazio.</a:t>
            </a:r>
          </a:p>
        </p:txBody>
      </p:sp>
    </p:spTree>
    <p:extLst>
      <p:ext uri="{BB962C8B-B14F-4D97-AF65-F5344CB8AC3E}">
        <p14:creationId xmlns:p14="http://schemas.microsoft.com/office/powerpoint/2010/main" val="361317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03F7687-0A4F-42EC-B5D9-008BD31152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BB40197-6B78-4EAD-97C1-FA49E3F06482}"/>
              </a:ext>
            </a:extLst>
          </p:cNvPr>
          <p:cNvSpPr/>
          <p:nvPr/>
        </p:nvSpPr>
        <p:spPr>
          <a:xfrm>
            <a:off x="6909758" y="500180"/>
            <a:ext cx="412342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Ah, também há o contrário, felizmente. Tem gente que é jardim florido e perfumado. Tem gente que é café da tarde no interior. Tem gente que é mar quentinho e sem onda.</a:t>
            </a:r>
          </a:p>
        </p:txBody>
      </p:sp>
    </p:spTree>
    <p:extLst>
      <p:ext uri="{BB962C8B-B14F-4D97-AF65-F5344CB8AC3E}">
        <p14:creationId xmlns:p14="http://schemas.microsoft.com/office/powerpoint/2010/main" val="270096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D5524AC-1711-42CE-B8C0-879842D5B3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573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EE07929-FDA3-4239-A6E5-CA7F8AEE186F}"/>
              </a:ext>
            </a:extLst>
          </p:cNvPr>
          <p:cNvSpPr/>
          <p:nvPr/>
        </p:nvSpPr>
        <p:spPr>
          <a:xfrm>
            <a:off x="278920" y="1379598"/>
            <a:ext cx="468989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Tem gente que é caminho macio e rede mansa. Tem gente que é luz e reparação. Hoje eu sei.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Tudo isso está lá, bem no começo. Não existe armação.</a:t>
            </a:r>
          </a:p>
        </p:txBody>
      </p:sp>
    </p:spTree>
    <p:extLst>
      <p:ext uri="{BB962C8B-B14F-4D97-AF65-F5344CB8AC3E}">
        <p14:creationId xmlns:p14="http://schemas.microsoft.com/office/powerpoint/2010/main" val="329733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60C5260-8593-474E-8513-53E343C421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FC9F1C8-2C1E-46AE-8337-8803A4DA3F23}"/>
              </a:ext>
            </a:extLst>
          </p:cNvPr>
          <p:cNvSpPr/>
          <p:nvPr/>
        </p:nvSpPr>
        <p:spPr>
          <a:xfrm>
            <a:off x="710241" y="1483115"/>
            <a:ext cx="50263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Todo caminho sempre se anuncia antes mesmo de começar. A gente só precisa prestar atenção e ler com cuidado. </a:t>
            </a:r>
          </a:p>
        </p:txBody>
      </p:sp>
    </p:spTree>
    <p:extLst>
      <p:ext uri="{BB962C8B-B14F-4D97-AF65-F5344CB8AC3E}">
        <p14:creationId xmlns:p14="http://schemas.microsoft.com/office/powerpoint/2010/main" val="195844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FA70871-15E4-42E9-8D08-243A62CA9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0"/>
            <a:ext cx="12192000" cy="68453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BE63CC5-3FAF-45F6-A665-CE5522299F05}"/>
              </a:ext>
            </a:extLst>
          </p:cNvPr>
          <p:cNvSpPr/>
          <p:nvPr/>
        </p:nvSpPr>
        <p:spPr>
          <a:xfrm>
            <a:off x="779253" y="1327362"/>
            <a:ext cx="520747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A gente só precisa saber o que quer. Para quem não sabe o que quer qualquer caminho serve. Lembra?</a:t>
            </a:r>
          </a:p>
        </p:txBody>
      </p:sp>
    </p:spTree>
    <p:extLst>
      <p:ext uri="{BB962C8B-B14F-4D97-AF65-F5344CB8AC3E}">
        <p14:creationId xmlns:p14="http://schemas.microsoft.com/office/powerpoint/2010/main" val="304309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8996D38-CC5A-404A-BCC0-5ACE60159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10EDF05-4588-4416-B5A7-0C0013E18CFE}"/>
              </a:ext>
            </a:extLst>
          </p:cNvPr>
          <p:cNvSpPr/>
          <p:nvPr/>
        </p:nvSpPr>
        <p:spPr>
          <a:xfrm>
            <a:off x="5891842" y="1932166"/>
            <a:ext cx="48998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Eu tenho comigo que meu próximo caminho será um repleto de pinheiros, daqueles que aparecem em filmes. Que o som deles ao vento vai ser sinfonia para meus ouvidos.</a:t>
            </a:r>
          </a:p>
        </p:txBody>
      </p:sp>
    </p:spTree>
    <p:extLst>
      <p:ext uri="{BB962C8B-B14F-4D97-AF65-F5344CB8AC3E}">
        <p14:creationId xmlns:p14="http://schemas.microsoft.com/office/powerpoint/2010/main" val="95946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B8E6C7D-B6DF-4F44-BCFD-59D2C2F4CB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5B75244-D8A3-42CD-8C4D-EF0B54632F05}"/>
              </a:ext>
            </a:extLst>
          </p:cNvPr>
          <p:cNvSpPr/>
          <p:nvPr/>
        </p:nvSpPr>
        <p:spPr>
          <a:xfrm>
            <a:off x="943155" y="1845902"/>
            <a:ext cx="497456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O meu novo caminho vai ter uma floresta linda e eu vou pegar as pinhas do chão e fazer guirlandas de Natal com elas para lembrar que sempre haverá coisas boas para celebrar.</a:t>
            </a:r>
          </a:p>
        </p:txBody>
      </p:sp>
    </p:spTree>
    <p:extLst>
      <p:ext uri="{BB962C8B-B14F-4D97-AF65-F5344CB8AC3E}">
        <p14:creationId xmlns:p14="http://schemas.microsoft.com/office/powerpoint/2010/main" val="427534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23D1E07-A069-48A3-A584-6B0BA2842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3327D3E-C5EE-4018-8EB6-EBF3194CBB93}"/>
              </a:ext>
            </a:extLst>
          </p:cNvPr>
          <p:cNvSpPr/>
          <p:nvPr/>
        </p:nvSpPr>
        <p:spPr>
          <a:xfrm>
            <a:off x="727494" y="3001841"/>
            <a:ext cx="507808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Hoje eu sei o caminho que procuro. No meu caminho de pinheiros vou tirar meus calçados e caminhar sentindo uma maciez delicada sob meus pés. </a:t>
            </a:r>
          </a:p>
        </p:txBody>
      </p:sp>
    </p:spTree>
    <p:extLst>
      <p:ext uri="{BB962C8B-B14F-4D97-AF65-F5344CB8AC3E}">
        <p14:creationId xmlns:p14="http://schemas.microsoft.com/office/powerpoint/2010/main" val="176518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A8156F3-2CFA-4E26-9D15-8DB21CF4D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CF7F52B-F855-4738-9C17-CBE8D2D69FCB}"/>
              </a:ext>
            </a:extLst>
          </p:cNvPr>
          <p:cNvSpPr/>
          <p:nvPr/>
        </p:nvSpPr>
        <p:spPr>
          <a:xfrm>
            <a:off x="805132" y="1725609"/>
            <a:ext cx="51039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Quero nele um chão de folhas verdes como se a vida tivesse preparado para mim um colchão macio de boas expectativas.</a:t>
            </a:r>
          </a:p>
        </p:txBody>
      </p:sp>
    </p:spTree>
    <p:extLst>
      <p:ext uri="{BB962C8B-B14F-4D97-AF65-F5344CB8AC3E}">
        <p14:creationId xmlns:p14="http://schemas.microsoft.com/office/powerpoint/2010/main" val="185911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173FB22-DC0D-460F-A590-363CB6FE4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01E46B9-5E89-4D51-825E-EF5101B9D754}"/>
              </a:ext>
            </a:extLst>
          </p:cNvPr>
          <p:cNvSpPr/>
          <p:nvPr/>
        </p:nvSpPr>
        <p:spPr>
          <a:xfrm>
            <a:off x="572219" y="1518098"/>
            <a:ext cx="51384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Quero no meu próximo caminho um cheiro adocicado de liberdade, chuva gostosa e brisa mansa que me leve até um abrigo com lareira acesa e mesa farta. </a:t>
            </a:r>
          </a:p>
        </p:txBody>
      </p:sp>
    </p:spTree>
    <p:extLst>
      <p:ext uri="{BB962C8B-B14F-4D97-AF65-F5344CB8AC3E}">
        <p14:creationId xmlns:p14="http://schemas.microsoft.com/office/powerpoint/2010/main" val="147778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921FF68-6795-4130-A473-B4EE83CE85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8D0E8A-E8AD-4F22-BDE8-9CCFBBE5724F}"/>
              </a:ext>
            </a:extLst>
          </p:cNvPr>
          <p:cNvSpPr/>
          <p:nvPr/>
        </p:nvSpPr>
        <p:spPr>
          <a:xfrm>
            <a:off x="399691" y="2355338"/>
            <a:ext cx="441384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Eu vou me permitir então, sem culpas, o deleite de pernas esticadas e pés dentro de escalda-pés.</a:t>
            </a:r>
            <a:endParaRPr lang="pt-PT" sz="3600" dirty="0">
              <a:ln w="10160">
                <a:solidFill>
                  <a:srgbClr val="002060"/>
                </a:solidFill>
                <a:prstDash val="solid"/>
              </a:ln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666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CDFEA2E-9063-48E9-8974-D3ECCF3BB9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323EA8C-E204-46AB-A91D-7794DEF59F14}"/>
              </a:ext>
            </a:extLst>
          </p:cNvPr>
          <p:cNvSpPr/>
          <p:nvPr/>
        </p:nvSpPr>
        <p:spPr>
          <a:xfrm>
            <a:off x="718868" y="1570333"/>
            <a:ext cx="47589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Nesse meu caminho eu serei o caminho de quem me souber amar e vou deixar que o amor passeie feliz por mim. </a:t>
            </a:r>
          </a:p>
        </p:txBody>
      </p:sp>
    </p:spTree>
    <p:extLst>
      <p:ext uri="{BB962C8B-B14F-4D97-AF65-F5344CB8AC3E}">
        <p14:creationId xmlns:p14="http://schemas.microsoft.com/office/powerpoint/2010/main" val="236696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0CB519B-BA53-49F6-8238-F2500040EA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568F871-9C9C-47A9-B8A9-EA288513C422}"/>
              </a:ext>
            </a:extLst>
          </p:cNvPr>
          <p:cNvSpPr/>
          <p:nvPr/>
        </p:nvSpPr>
        <p:spPr>
          <a:xfrm>
            <a:off x="1115683" y="7330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Quero que aquele que decida se enveredar por mim sinta-se seguro e feliz. Que eu possa levá-lo de encontro aos seus mais profundos anseios.</a:t>
            </a:r>
            <a:endParaRPr lang="pt-PT" sz="3600" dirty="0">
              <a:ln w="10160">
                <a:solidFill>
                  <a:srgbClr val="002060"/>
                </a:solidFill>
                <a:prstDash val="solid"/>
              </a:ln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7016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A2CA6F1-EC85-428A-AB22-E7997A267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8E3A90B-C320-4E59-BA55-343331765534}"/>
              </a:ext>
            </a:extLst>
          </p:cNvPr>
          <p:cNvSpPr/>
          <p:nvPr/>
        </p:nvSpPr>
        <p:spPr>
          <a:xfrm>
            <a:off x="2344172" y="4503791"/>
            <a:ext cx="7680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Porque a gente tem que saber ser caminho também.</a:t>
            </a:r>
          </a:p>
        </p:txBody>
      </p:sp>
    </p:spTree>
    <p:extLst>
      <p:ext uri="{BB962C8B-B14F-4D97-AF65-F5344CB8AC3E}">
        <p14:creationId xmlns:p14="http://schemas.microsoft.com/office/powerpoint/2010/main" val="16665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36543CB-1A20-4B22-8267-256E8947A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75F31AC-A343-49B4-BF69-0BA8F22ED9D5}"/>
              </a:ext>
            </a:extLst>
          </p:cNvPr>
          <p:cNvSpPr/>
          <p:nvPr/>
        </p:nvSpPr>
        <p:spPr>
          <a:xfrm>
            <a:off x="623978" y="425314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Hoje eu sei, eu aprendi a ver.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 Eu caminhei bastante até entender. </a:t>
            </a:r>
          </a:p>
        </p:txBody>
      </p:sp>
    </p:spTree>
    <p:extLst>
      <p:ext uri="{BB962C8B-B14F-4D97-AF65-F5344CB8AC3E}">
        <p14:creationId xmlns:p14="http://schemas.microsoft.com/office/powerpoint/2010/main" val="355318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rism dir="u" isContent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5CF5B45-236B-4059-83DE-52626B49D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F402862-6BBE-4CBC-9C07-B8DDAB52422C}"/>
              </a:ext>
            </a:extLst>
          </p:cNvPr>
          <p:cNvSpPr/>
          <p:nvPr/>
        </p:nvSpPr>
        <p:spPr>
          <a:xfrm>
            <a:off x="1038045" y="1336943"/>
            <a:ext cx="443110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Sou grata pelo passado, mas não vou negar ao meu futuro escolhas melhores e a possibilidade real de viver tudo aquilo que a minha vontade alcançar. </a:t>
            </a:r>
          </a:p>
        </p:txBody>
      </p:sp>
    </p:spTree>
    <p:extLst>
      <p:ext uri="{BB962C8B-B14F-4D97-AF65-F5344CB8AC3E}">
        <p14:creationId xmlns:p14="http://schemas.microsoft.com/office/powerpoint/2010/main" val="246709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41C4A35-D371-4385-A40E-C5FC6EF83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06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97202EF-CD1C-4426-9036-67DCF230F1DA}"/>
              </a:ext>
            </a:extLst>
          </p:cNvPr>
          <p:cNvSpPr/>
          <p:nvPr/>
        </p:nvSpPr>
        <p:spPr>
          <a:xfrm>
            <a:off x="1702974" y="2985541"/>
            <a:ext cx="37545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Hoje eu sei o que quero. </a:t>
            </a:r>
          </a:p>
        </p:txBody>
      </p:sp>
    </p:spTree>
    <p:extLst>
      <p:ext uri="{BB962C8B-B14F-4D97-AF65-F5344CB8AC3E}">
        <p14:creationId xmlns:p14="http://schemas.microsoft.com/office/powerpoint/2010/main" val="157227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6C7D7B8-00C8-4467-BEF0-520F370A6F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06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5A5450A-5DB4-419F-8012-357FE413188D}"/>
              </a:ext>
            </a:extLst>
          </p:cNvPr>
          <p:cNvSpPr/>
          <p:nvPr/>
        </p:nvSpPr>
        <p:spPr>
          <a:xfrm>
            <a:off x="692990" y="1444923"/>
            <a:ext cx="418093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Hoje eu venho te contar sobre os meus caminhos para que você entenda que é muito importante escolher os seus com sabedoria. Que é muito importante também ser um caminho bom para alguém. </a:t>
            </a:r>
          </a:p>
        </p:txBody>
      </p:sp>
    </p:spTree>
    <p:extLst>
      <p:ext uri="{BB962C8B-B14F-4D97-AF65-F5344CB8AC3E}">
        <p14:creationId xmlns:p14="http://schemas.microsoft.com/office/powerpoint/2010/main" val="69064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06F3405-49AA-4422-8591-3A5937936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4D83D8A-62A3-4ED7-9E82-737BDA2BCDFC}"/>
              </a:ext>
            </a:extLst>
          </p:cNvPr>
          <p:cNvSpPr txBox="1"/>
          <p:nvPr/>
        </p:nvSpPr>
        <p:spPr>
          <a:xfrm>
            <a:off x="3260475" y="136214"/>
            <a:ext cx="705273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</a:rPr>
              <a:t>Imagens Internet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</a:rPr>
              <a:t>Autor do Texto: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</a:rPr>
              <a:t>Vanelli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</a:rPr>
              <a:t>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</a:rPr>
              <a:t>Doratioto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rowallia New" panose="020B0604020202020204" pitchFamily="34" charset="-34"/>
              <a:ea typeface="Cambria Math" panose="02040503050406030204" pitchFamily="18" charset="0"/>
              <a:cs typeface="Browallia New" panose="020B0604020202020204" pitchFamily="34" charset="-34"/>
            </a:endParaRPr>
          </a:p>
          <a:p>
            <a:pPr algn="ctr"/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</a:rPr>
              <a:t>Música:Jorge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</a:rPr>
              <a:t>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</a:rPr>
              <a:t>Palma-Encosta-te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</a:rPr>
              <a:t> A Mim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</a:rPr>
              <a:t>Formatação: Olga Lopes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rowallia New" panose="020B0604020202020204" pitchFamily="34" charset="-34"/>
              <a:ea typeface="Cambria Math" panose="02040503050406030204" pitchFamily="18" charset="0"/>
              <a:cs typeface="Browallia New" panose="020B0604020202020204" pitchFamily="34" charset="-34"/>
            </a:endParaRP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rowallia New" panose="020B0604020202020204" pitchFamily="34" charset="-34"/>
              <a:ea typeface="Cambria Math" panose="02040503050406030204" pitchFamily="18" charset="0"/>
              <a:cs typeface="Browallia New" panose="020B0604020202020204" pitchFamily="34" charset="-34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rowallia New" panose="020B0604020202020204" pitchFamily="34" charset="-34"/>
              <a:ea typeface="Cambria Math" panose="02040503050406030204" pitchFamily="18" charset="0"/>
              <a:cs typeface="Browallia New" panose="020B0604020202020204" pitchFamily="34" charset="-34"/>
            </a:endParaRP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rowallia New" panose="020B0604020202020204" pitchFamily="34" charset="-34"/>
              <a:ea typeface="Cambria Math" panose="02040503050406030204" pitchFamily="18" charset="0"/>
              <a:cs typeface="Browallia New" panose="020B0604020202020204" pitchFamily="34" charset="-34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ea typeface="Cambria Math" panose="02040503050406030204" pitchFamily="18" charset="0"/>
                <a:cs typeface="Browallia New" panose="020B0604020202020204" pitchFamily="34" charset="-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rowallia New" panose="020B0604020202020204" pitchFamily="34" charset="-34"/>
              <a:ea typeface="Cambria Math" panose="02040503050406030204" pitchFamily="18" charset="0"/>
              <a:cs typeface="Browallia New" panose="020B0604020202020204" pitchFamily="34" charset="-34"/>
            </a:endParaRP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rowallia New" panose="020B0604020202020204" pitchFamily="34" charset="-34"/>
              <a:ea typeface="Cambria Math" panose="02040503050406030204" pitchFamily="18" charset="0"/>
              <a:cs typeface="Browallia New" panose="020B0604020202020204" pitchFamily="34" charset="-34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27F09384-9810-4AD4-B4D6-C6646113042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54"/>
          <a:stretch/>
        </p:blipFill>
        <p:spPr>
          <a:xfrm>
            <a:off x="1759839" y="638994"/>
            <a:ext cx="1674064" cy="23198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0881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5000">
        <p14:prism dir="u" isContent="1"/>
      </p:transition>
    </mc:Choice>
    <mc:Fallback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Gotícula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Pessoas são caminhos-Por Vanelli Doratioto</Template>
  <TotalTime>9</TotalTime>
  <Words>670</Words>
  <Application>Microsoft Office PowerPoint</Application>
  <PresentationFormat>Ecrã Panorâmico</PresentationFormat>
  <Paragraphs>40</Paragraphs>
  <Slides>25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25</vt:i4>
      </vt:variant>
    </vt:vector>
  </HeadingPairs>
  <TitlesOfParts>
    <vt:vector size="29" baseType="lpstr">
      <vt:lpstr>Arial</vt:lpstr>
      <vt:lpstr>Browallia New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</cp:revision>
  <dcterms:created xsi:type="dcterms:W3CDTF">2019-01-02T20:45:33Z</dcterms:created>
  <dcterms:modified xsi:type="dcterms:W3CDTF">2019-01-02T20:54:58Z</dcterms:modified>
</cp:coreProperties>
</file>