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8" r:id="rId3"/>
    <p:sldId id="256" r:id="rId4"/>
    <p:sldId id="257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6" r:id="rId17"/>
    <p:sldId id="270" r:id="rId18"/>
    <p:sldId id="271" r:id="rId19"/>
    <p:sldId id="273" r:id="rId20"/>
    <p:sldId id="274" r:id="rId21"/>
    <p:sldId id="275" r:id="rId22"/>
    <p:sldId id="278" r:id="rId2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egMD8pM860KuWA/s2aekw==" hashData="bfdTNPpHIpZmIQ4JmBnGmTsyN7WmtfdLSNWs8DsD/9WyoyYFzZyhPO+rai805fIUG5yU2U1QbYT3kg16KsQCR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EABB7-0F58-4053-AFB5-E72EC86C23EA}" type="datetimeFigureOut">
              <a:rPr lang="pt-PT" smtClean="0"/>
              <a:t>02-02-2018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53BE0-D347-46BE-990B-E5066D257F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18898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EABB7-0F58-4053-AFB5-E72EC86C23EA}" type="datetimeFigureOut">
              <a:rPr lang="pt-PT" smtClean="0"/>
              <a:t>02-02-2018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53BE0-D347-46BE-990B-E5066D257F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67377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EABB7-0F58-4053-AFB5-E72EC86C23EA}" type="datetimeFigureOut">
              <a:rPr lang="pt-PT" smtClean="0"/>
              <a:t>02-02-2018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53BE0-D347-46BE-990B-E5066D257F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60211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EABB7-0F58-4053-AFB5-E72EC86C23EA}" type="datetimeFigureOut">
              <a:rPr lang="pt-PT" smtClean="0"/>
              <a:t>02-02-2018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53BE0-D347-46BE-990B-E5066D257F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95651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EABB7-0F58-4053-AFB5-E72EC86C23EA}" type="datetimeFigureOut">
              <a:rPr lang="pt-PT" smtClean="0"/>
              <a:t>02-02-2018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53BE0-D347-46BE-990B-E5066D257F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299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EABB7-0F58-4053-AFB5-E72EC86C23EA}" type="datetimeFigureOut">
              <a:rPr lang="pt-PT" smtClean="0"/>
              <a:t>02-02-2018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53BE0-D347-46BE-990B-E5066D257F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39600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EABB7-0F58-4053-AFB5-E72EC86C23EA}" type="datetimeFigureOut">
              <a:rPr lang="pt-PT" smtClean="0"/>
              <a:t>02-02-2018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53BE0-D347-46BE-990B-E5066D257F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23293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EABB7-0F58-4053-AFB5-E72EC86C23EA}" type="datetimeFigureOut">
              <a:rPr lang="pt-PT" smtClean="0"/>
              <a:t>02-02-2018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53BE0-D347-46BE-990B-E5066D257F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99040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EABB7-0F58-4053-AFB5-E72EC86C23EA}" type="datetimeFigureOut">
              <a:rPr lang="pt-PT" smtClean="0"/>
              <a:t>02-02-2018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53BE0-D347-46BE-990B-E5066D257F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1833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EABB7-0F58-4053-AFB5-E72EC86C23EA}" type="datetimeFigureOut">
              <a:rPr lang="pt-PT" smtClean="0"/>
              <a:t>02-02-2018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53BE0-D347-46BE-990B-E5066D257F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71041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EABB7-0F58-4053-AFB5-E72EC86C23EA}" type="datetimeFigureOut">
              <a:rPr lang="pt-PT" smtClean="0"/>
              <a:t>02-02-2018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53BE0-D347-46BE-990B-E5066D257F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31653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EABB7-0F58-4053-AFB5-E72EC86C23EA}" type="datetimeFigureOut">
              <a:rPr lang="pt-PT" smtClean="0"/>
              <a:t>02-02-2018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53BE0-D347-46BE-990B-E5066D257F4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7890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7" Type="http://schemas.openxmlformats.org/officeDocument/2006/relationships/image" Target="../media/image2.gif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user/olgagomes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579676" y="4759868"/>
            <a:ext cx="7244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Perdoar é se lembrar sem se ferir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933" y="1488017"/>
            <a:ext cx="3987800" cy="299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40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14:flythrough hasBounce="1"/>
        <p:sndAc>
          <p:stSnd loop="1">
            <p:snd r:embed="rId2" name="Panpipes- Free The Spirit.wav"/>
          </p:stSnd>
        </p:sndAc>
      </p:transition>
    </mc:Choice>
    <mc:Fallback>
      <p:transition spd="slow" advTm="6000">
        <p:fade/>
        <p:sndAc>
          <p:stSnd loop="1">
            <p:snd r:embed="rId2" name="Panpipes- Free The Spiri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27000" y="4666103"/>
            <a:ext cx="57234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Dia desses, passeando pelo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Instagram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, me deparei com uma frase de um autor desconhecido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: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56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38667" y="2193837"/>
            <a:ext cx="635846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“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Perdoar não é esquecer: isso é amnésia. Perdoar é se lembrar sem se ferir e sem sofrer: isso é cura. Por isso é uma decisão, não um sentimento…”</a:t>
            </a:r>
          </a:p>
        </p:txBody>
      </p:sp>
    </p:spTree>
    <p:extLst>
      <p:ext uri="{BB962C8B-B14F-4D97-AF65-F5344CB8AC3E}">
        <p14:creationId xmlns:p14="http://schemas.microsoft.com/office/powerpoint/2010/main" val="1754364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flythrough hasBounce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139469"/>
            <a:ext cx="49191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parei para pensar no que a frase diz. Que o perdão é uma decisão _ nem sempre simples, nem sempre fácil_ mas ainda assim, uma decisão de seguir em frente sem mágoa ou dor.</a:t>
            </a:r>
          </a:p>
        </p:txBody>
      </p:sp>
    </p:spTree>
    <p:extLst>
      <p:ext uri="{BB962C8B-B14F-4D97-AF65-F5344CB8AC3E}">
        <p14:creationId xmlns:p14="http://schemas.microsoft.com/office/powerpoint/2010/main" val="196016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4666" y="890987"/>
            <a:ext cx="448733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Não é simplesmente “deixar pra lá”, deletar e não pensar mais no assunto. É sim, conseguir encarar a questão de frente e não ter mais sofrimento ao confrontá-la.</a:t>
            </a:r>
          </a:p>
        </p:txBody>
      </p:sp>
    </p:spTree>
    <p:extLst>
      <p:ext uri="{BB962C8B-B14F-4D97-AF65-F5344CB8AC3E}">
        <p14:creationId xmlns:p14="http://schemas.microsoft.com/office/powerpoint/2010/main" val="98979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flythrough hasBounce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93133" y="198735"/>
            <a:ext cx="4800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Para isso, é preciso rasgar-se e então remendar-se. Escancarar todas as feridas para depois curá-las. Ousar remover todos os curativos para então ventila-los.</a:t>
            </a:r>
          </a:p>
        </p:txBody>
      </p:sp>
    </p:spTree>
    <p:extLst>
      <p:ext uri="{BB962C8B-B14F-4D97-AF65-F5344CB8AC3E}">
        <p14:creationId xmlns:p14="http://schemas.microsoft.com/office/powerpoint/2010/main" val="3323871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flythrough hasBounce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94734" y="283401"/>
            <a:ext cx="456353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Quem concede o perdão beneficia a si mesmo. Pois ao se livrar de lembranças dolorosas, mágoas rasgadas e ressentimentos embolorados, percebe que se curou.</a:t>
            </a:r>
          </a:p>
        </p:txBody>
      </p:sp>
    </p:spTree>
    <p:extLst>
      <p:ext uri="{BB962C8B-B14F-4D97-AF65-F5344CB8AC3E}">
        <p14:creationId xmlns:p14="http://schemas.microsoft.com/office/powerpoint/2010/main" val="3605955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flythrough hasBounce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4" b="11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628467" y="2467802"/>
            <a:ext cx="456353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Ninguém esquece daquilo que lhe feriu, que doeu, que dilacerou. Mas a gente pode superar. Pode enxergar o que rasgou sem se machucar.</a:t>
            </a:r>
          </a:p>
        </p:txBody>
      </p:sp>
    </p:spTree>
    <p:extLst>
      <p:ext uri="{BB962C8B-B14F-4D97-AF65-F5344CB8AC3E}">
        <p14:creationId xmlns:p14="http://schemas.microsoft.com/office/powerpoint/2010/main" val="2719294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flythrough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6200" y="134035"/>
            <a:ext cx="351366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Pode entender o que morreu sem se enlutar. Pode conviver com o que restou sem se magoar.</a:t>
            </a:r>
          </a:p>
        </p:txBody>
      </p:sp>
    </p:spTree>
    <p:extLst>
      <p:ext uri="{BB962C8B-B14F-4D97-AF65-F5344CB8AC3E}">
        <p14:creationId xmlns:p14="http://schemas.microsoft.com/office/powerpoint/2010/main" val="1030722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089401" y="252569"/>
            <a:ext cx="375073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Isso é perdoar. Isso é permitir que a história siga seu curso trazendo uma lembrança que não pesa mais. Na vida é necessário perdoar sempre.</a:t>
            </a:r>
          </a:p>
        </p:txBody>
      </p:sp>
    </p:spTree>
    <p:extLst>
      <p:ext uri="{BB962C8B-B14F-4D97-AF65-F5344CB8AC3E}">
        <p14:creationId xmlns:p14="http://schemas.microsoft.com/office/powerpoint/2010/main" val="406716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52402" y="111037"/>
            <a:ext cx="4250266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Perdoar a finitude das coisas, perdoar a pressa do tempo, perdoar as despedidas e os pontos de vista, perdoar erros bobos ou grandiosos, perdoar as ausências, perdoar a falta de jeito e a indiferença. </a:t>
            </a:r>
          </a:p>
        </p:txBody>
      </p:sp>
    </p:spTree>
    <p:extLst>
      <p:ext uri="{BB962C8B-B14F-4D97-AF65-F5344CB8AC3E}">
        <p14:creationId xmlns:p14="http://schemas.microsoft.com/office/powerpoint/2010/main" val="3272735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18732" y="4028701"/>
            <a:ext cx="657860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Sem o perdão, ficamos presos a um lugar de falhas e faltas. Não seguimos em frente, não superamos, não evoluímos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.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É preciso ser leve. </a:t>
            </a:r>
          </a:p>
        </p:txBody>
      </p:sp>
    </p:spTree>
    <p:extLst>
      <p:ext uri="{BB962C8B-B14F-4D97-AF65-F5344CB8AC3E}">
        <p14:creationId xmlns:p14="http://schemas.microsoft.com/office/powerpoint/2010/main" val="425394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flythrough hasBounce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836333" y="215669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É preciso ser leve. Absolver a existência de culpas que nos atam a um lugar que não existe mais, e livrar nossa história de ressentimentos antigos. </a:t>
            </a:r>
          </a:p>
        </p:txBody>
      </p:sp>
    </p:spTree>
    <p:extLst>
      <p:ext uri="{BB962C8B-B14F-4D97-AF65-F5344CB8AC3E}">
        <p14:creationId xmlns:p14="http://schemas.microsoft.com/office/powerpoint/2010/main" val="1223054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flythrough hasBounce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995333" y="3568468"/>
            <a:ext cx="688339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Se sua infância foi dolorosa, se seus pais não cuidaram de você com cuidado, se você sofreu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bullying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na escola, se seu primeiro namorado lhe traiu, se sua amiga lhe humilhou…</a:t>
            </a:r>
          </a:p>
        </p:txBody>
      </p:sp>
    </p:spTree>
    <p:extLst>
      <p:ext uri="{BB962C8B-B14F-4D97-AF65-F5344CB8AC3E}">
        <p14:creationId xmlns:p14="http://schemas.microsoft.com/office/powerpoint/2010/main" val="144342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23065" y="4195002"/>
            <a:ext cx="73744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tudo isso passa a ser irrelevante quando você aprende a perdoar. Quando você entende que a dor pelos fatos ocorridos pode ser carregada ou não.</a:t>
            </a:r>
          </a:p>
        </p:txBody>
      </p:sp>
    </p:spTree>
    <p:extLst>
      <p:ext uri="{BB962C8B-B14F-4D97-AF65-F5344CB8AC3E}">
        <p14:creationId xmlns:p14="http://schemas.microsoft.com/office/powerpoint/2010/main" val="1353582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flythrough hasBounce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193301"/>
            <a:ext cx="436033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Quando você percebe que as feridas fazem parte da sua história, mas é você que decide como quer lidar com elas.</a:t>
            </a:r>
          </a:p>
        </p:txBody>
      </p:sp>
    </p:spTree>
    <p:extLst>
      <p:ext uri="{BB962C8B-B14F-4D97-AF65-F5344CB8AC3E}">
        <p14:creationId xmlns:p14="http://schemas.microsoft.com/office/powerpoint/2010/main" val="90108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777066" y="4511302"/>
            <a:ext cx="68749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gente não se esquece dos cacos de vidro que pisou, mas a cura chega quando a gente volta a caminhar sem dor.</a:t>
            </a:r>
          </a:p>
        </p:txBody>
      </p:sp>
    </p:spTree>
    <p:extLst>
      <p:ext uri="{BB962C8B-B14F-4D97-AF65-F5344CB8AC3E}">
        <p14:creationId xmlns:p14="http://schemas.microsoft.com/office/powerpoint/2010/main" val="2907368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16200" y="3766235"/>
            <a:ext cx="69596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gente se lembra, mas não se importa mais. Isso é perdoar. Isso é permitir que sua história siga sem lhe machucar.</a:t>
            </a:r>
          </a:p>
        </p:txBody>
      </p:sp>
    </p:spTree>
    <p:extLst>
      <p:ext uri="{BB962C8B-B14F-4D97-AF65-F5344CB8AC3E}">
        <p14:creationId xmlns:p14="http://schemas.microsoft.com/office/powerpoint/2010/main" val="4113784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hasBounce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706533" y="76200"/>
            <a:ext cx="664633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Talvez seja hora de encarar aquilo que não sabemos lidar e simplesmente perdoar. Iremos descobrir que não precisamos esquecer pra seguir em frente, e sim decidir que isso não tem o poder de nos machucar mais.</a:t>
            </a:r>
          </a:p>
        </p:txBody>
      </p:sp>
    </p:spTree>
    <p:extLst>
      <p:ext uri="{BB962C8B-B14F-4D97-AF65-F5344CB8AC3E}">
        <p14:creationId xmlns:p14="http://schemas.microsoft.com/office/powerpoint/2010/main" val="412492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 hasBounce="1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385962" y="5352534"/>
            <a:ext cx="54200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 perdão é uma escolha.</a:t>
            </a:r>
          </a:p>
        </p:txBody>
      </p:sp>
    </p:spTree>
    <p:extLst>
      <p:ext uri="{BB962C8B-B14F-4D97-AF65-F5344CB8AC3E}">
        <p14:creationId xmlns:p14="http://schemas.microsoft.com/office/powerpoint/2010/main" val="2113493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flythrough hasBounce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96266" y="1248601"/>
            <a:ext cx="419946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Uma escolha de viver sem dívidas com o passado, uma escolha de se desvencilhar das mágoas e ressentimentos e, principalmente, uma escolha de viver sem dor.</a:t>
            </a:r>
          </a:p>
        </p:txBody>
      </p:sp>
    </p:spTree>
    <p:extLst>
      <p:ext uri="{BB962C8B-B14F-4D97-AF65-F5344CB8AC3E}">
        <p14:creationId xmlns:p14="http://schemas.microsoft.com/office/powerpoint/2010/main" val="2768925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flythrough hasBounce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439595" y="2148237"/>
            <a:ext cx="68060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Fabíola Simões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Panpipes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- Free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The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Spirit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www.youtube.com/user/olgagomeslopes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5"/>
              </a:rPr>
              <a:t>www.sergrasan.com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2" r="55779" b="19237"/>
          <a:stretch/>
        </p:blipFill>
        <p:spPr>
          <a:xfrm>
            <a:off x="668339" y="2359903"/>
            <a:ext cx="1448328" cy="27231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266" y="480484"/>
            <a:ext cx="4656667" cy="349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183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flythrough hasBounce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599</Words>
  <Application>Microsoft Office PowerPoint</Application>
  <PresentationFormat>Ecrã Panorâmico</PresentationFormat>
  <Paragraphs>33</Paragraphs>
  <Slides>22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8" baseType="lpstr">
      <vt:lpstr>Arial</vt:lpstr>
      <vt:lpstr>Bookman Old Style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15</cp:revision>
  <dcterms:created xsi:type="dcterms:W3CDTF">2018-01-31T17:12:04Z</dcterms:created>
  <dcterms:modified xsi:type="dcterms:W3CDTF">2018-02-02T19:13:39Z</dcterms:modified>
</cp:coreProperties>
</file>