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72" r:id="rId3"/>
    <p:sldId id="260" r:id="rId4"/>
    <p:sldId id="257" r:id="rId5"/>
    <p:sldId id="259" r:id="rId6"/>
    <p:sldId id="271" r:id="rId7"/>
    <p:sldId id="258" r:id="rId8"/>
    <p:sldId id="273" r:id="rId9"/>
    <p:sldId id="261" r:id="rId10"/>
    <p:sldId id="256" r:id="rId11"/>
    <p:sldId id="263" r:id="rId12"/>
    <p:sldId id="265" r:id="rId13"/>
    <p:sldId id="262" r:id="rId14"/>
    <p:sldId id="264" r:id="rId15"/>
    <p:sldId id="267" r:id="rId16"/>
    <p:sldId id="270" r:id="rId17"/>
    <p:sldId id="266" r:id="rId18"/>
    <p:sldId id="268" r:id="rId19"/>
    <p:sldId id="269" r:id="rId20"/>
    <p:sldId id="274" r:id="rId21"/>
    <p:sldId id="275" r:id="rId22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eQ8OrKc7HNf6oUzfsJuHg==" hashData="BYuKDuNZb2FdmgPi45oPxUQZHzrCV7ejGbicNhZV7NJHg4r7Vx/NJ9PDf705vN3wfLHEaWZzK9MLFlmpZ7b5N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9A5A66-44E9-4386-AA88-62019F7EC4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5A3D25-66A6-47DD-99B8-1A932E3923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BAB28B-91C9-496B-8A1B-8C84EFDD3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046AE-E68B-4045-BC87-4109F6E48F4B}" type="datetimeFigureOut">
              <a:rPr lang="pt-PT" smtClean="0"/>
              <a:t>26-08-2018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FC7252-63F3-4616-B607-5F627AE9E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4D82B9-AAF8-4A27-8C38-7AB86BE68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3C236-02A7-4C5B-A871-9554DAD3CC21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39709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ferris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1BFC2-6345-43AA-A0D4-6BF8060B60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9A3BDE-6DF9-4709-8E95-37E7B72E3E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270958-AE17-4B16-9D0B-9E1C18DDB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046AE-E68B-4045-BC87-4109F6E48F4B}" type="datetimeFigureOut">
              <a:rPr lang="pt-PT" smtClean="0"/>
              <a:t>26-08-2018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D3B942-04E4-4411-999D-4CE2D0165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B97CB2-0288-417F-9160-046062130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3C236-02A7-4C5B-A871-9554DAD3CC21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6201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ferris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6153B7-3899-474C-9FB2-ED5611DEC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900DE4-4BE8-499C-8C65-F7897719F0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A4C5E3-DD6F-431E-951B-884D225A6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046AE-E68B-4045-BC87-4109F6E48F4B}" type="datetimeFigureOut">
              <a:rPr lang="pt-PT" smtClean="0"/>
              <a:t>26-08-2018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02D7C-A140-4D95-8183-24355AB055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63BA6B-0ABC-4C3E-8576-79354CDCB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3C236-02A7-4C5B-A871-9554DAD3CC21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13315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ferris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690C3-60A6-4982-A3FE-C2656B6D97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F42DF9-E03C-4ED2-B5DE-EFFD3F27C1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D68584-7286-44CE-95E6-47D0E81D4E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5F8F54-206A-4684-9D0E-C66ACDDE3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046AE-E68B-4045-BC87-4109F6E48F4B}" type="datetimeFigureOut">
              <a:rPr lang="pt-PT" smtClean="0"/>
              <a:t>26-08-2018</a:t>
            </a:fld>
            <a:endParaRPr lang="pt-P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349834-82C8-45D9-97BF-7A2E8F9FC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ACB4FE-9EEC-48A1-A1FF-5917B5D2EC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3C236-02A7-4C5B-A871-9554DAD3CC21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3716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ferris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0688A4-50FA-45F5-A857-6D5A7BE32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8DAA47-D7F5-446E-80D4-502FA52441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00DA09-111E-472A-818B-C734176D1B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997374-FD00-4D69-8EB9-5E440C0C38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2BD4831-0D29-4965-A9A7-04832EAD48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7A00DD-2BF3-4927-937A-0FC58D762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046AE-E68B-4045-BC87-4109F6E48F4B}" type="datetimeFigureOut">
              <a:rPr lang="pt-PT" smtClean="0"/>
              <a:t>26-08-2018</a:t>
            </a:fld>
            <a:endParaRPr lang="pt-PT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848246A-9EE4-44FF-B0B8-53F8B246E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BE073BD-D94E-4179-96A7-BFBF49CCB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3C236-02A7-4C5B-A871-9554DAD3CC21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6798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ferris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D905F7-9C87-4569-9582-2C6343E68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93DB2A-9413-46CD-9777-6D5C2155F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046AE-E68B-4045-BC87-4109F6E48F4B}" type="datetimeFigureOut">
              <a:rPr lang="pt-PT" smtClean="0"/>
              <a:t>26-08-2018</a:t>
            </a:fld>
            <a:endParaRPr lang="pt-P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949474-0030-4CEA-BD83-A58D11AA8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47504B-63A1-49FF-B5EB-8B059B430F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3C236-02A7-4C5B-A871-9554DAD3CC21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90691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ferris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BF73C1F-8860-4F8E-BC62-8476E5C62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046AE-E68B-4045-BC87-4109F6E48F4B}" type="datetimeFigureOut">
              <a:rPr lang="pt-PT" smtClean="0"/>
              <a:t>26-08-2018</a:t>
            </a:fld>
            <a:endParaRPr lang="pt-PT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B3B4CF8-BD15-403E-A177-8919A3A3E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41949E-33BE-4E31-93D5-388B1CD68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3C236-02A7-4C5B-A871-9554DAD3CC21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28541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ferris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E5436-AFAF-49D3-AB78-4B62FE523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62D9D9-3F43-46FF-ACBE-8BA15296A0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6A2073-0E9C-4652-AA4B-C59D51952F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DF2EA3-F3A5-4847-8FBC-1E8F6D450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046AE-E68B-4045-BC87-4109F6E48F4B}" type="datetimeFigureOut">
              <a:rPr lang="pt-PT" smtClean="0"/>
              <a:t>26-08-2018</a:t>
            </a:fld>
            <a:endParaRPr lang="pt-P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7E7604-5B14-45D7-A589-5C6605E1F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90634F-67EC-4B03-AD27-A2223B0AA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3C236-02A7-4C5B-A871-9554DAD3CC21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4586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ferris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E7F57-A4C0-4231-B644-28E715199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1FEFC5D-F7E8-4037-8C57-806C26BAD9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0C635B-33CE-4C06-8CBE-0E74686D58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BDFDF8-1CC5-42E3-941A-7F67D2DA01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046AE-E68B-4045-BC87-4109F6E48F4B}" type="datetimeFigureOut">
              <a:rPr lang="pt-PT" smtClean="0"/>
              <a:t>26-08-2018</a:t>
            </a:fld>
            <a:endParaRPr lang="pt-P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AED62C-B9B1-4650-AE7D-62FDE9F2E8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7D2F84-4BA5-464E-A6F7-25D3FB416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3C236-02A7-4C5B-A871-9554DAD3CC21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3222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ferris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340934-F104-46A4-98D1-DFBAB8BBB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08BE605-6320-4835-9390-A37356AE8F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E2F718-A4D2-40D3-8778-F30FC5206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046AE-E68B-4045-BC87-4109F6E48F4B}" type="datetimeFigureOut">
              <a:rPr lang="pt-PT" smtClean="0"/>
              <a:t>26-08-2018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75FCA5-9D28-4438-84F5-8D7D621C4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DB39AB-B513-4E78-B37C-627B84E32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3C236-02A7-4C5B-A871-9554DAD3CC21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64590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ferris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44F0F6-4223-4812-8AB0-4F18159495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BC0F3F-DFEB-4A9A-8E2C-BD8CE4D08D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0E09A-3F6C-4FF7-9D3D-2864F9AD6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046AE-E68B-4045-BC87-4109F6E48F4B}" type="datetimeFigureOut">
              <a:rPr lang="pt-PT" smtClean="0"/>
              <a:t>26-08-2018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FEFF8B-7B85-4899-82B3-0C845073F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5605C2-7F4E-4366-A07F-10AAC2F01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3C236-02A7-4C5B-A871-9554DAD3CC21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8549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ferris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-1466850" ty="0" sx="100000" sy="100000" flip="y" algn="ct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185912-C837-4886-B1A0-6F5FCA14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8354CE-3B55-41E9-8CD7-6BD4AD35D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544044-B1E8-44D1-874E-62FBBF4996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E046AE-E68B-4045-BC87-4109F6E48F4B}" type="datetimeFigureOut">
              <a:rPr lang="pt-PT" smtClean="0"/>
              <a:t>26-08-2018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D76C66-FA40-4431-AE35-ACED43278C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5E802-8655-4A39-9F2C-36D94DB7E1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3C236-02A7-4C5B-A871-9554DAD3CC21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98509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>
        <p14:ferris dir="l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1481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00">
        <p14:ferris dir="l"/>
        <p:sndAc>
          <p:stSnd loop="1">
            <p:snd r:embed="rId2" name="Phil Collins - All of my life.wav"/>
          </p:stSnd>
        </p:sndAc>
      </p:transition>
    </mc:Choice>
    <mc:Fallback>
      <p:transition advTm="1000">
        <p:fade/>
        <p:sndAc>
          <p:stSnd loop="1">
            <p:snd r:embed="rId2" name="Phil Collins - All of my lif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DF11F8F-B1BA-42A8-B8C0-9BCDA34A61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65957D4-D021-4391-8F31-D37F919EF2EE}"/>
              </a:ext>
            </a:extLst>
          </p:cNvPr>
          <p:cNvSpPr/>
          <p:nvPr/>
        </p:nvSpPr>
        <p:spPr>
          <a:xfrm>
            <a:off x="6905450" y="3304719"/>
            <a:ext cx="397095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400" b="1" dirty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Não temos controle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48EEEA5-C57E-4831-84CE-712018B48CAA}"/>
              </a:ext>
            </a:extLst>
          </p:cNvPr>
          <p:cNvSpPr/>
          <p:nvPr/>
        </p:nvSpPr>
        <p:spPr>
          <a:xfrm>
            <a:off x="8082955" y="4874727"/>
            <a:ext cx="316304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4400" b="1" dirty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Fabíola Simões</a:t>
            </a:r>
            <a:endParaRPr lang="pt-PT" sz="4400" dirty="0">
              <a:ln w="13462">
                <a:solidFill>
                  <a:sysClr val="windowText" lastClr="000000"/>
                </a:solidFill>
                <a:prstDash val="solid"/>
              </a:ln>
              <a:solidFill>
                <a:schemeClr val="bg1"/>
              </a:solidFill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0954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ferris dir="l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C65408E-135E-4308-AD2B-31CE6F0E4C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2ACADDD-BB1C-4CD6-B582-88579D0431E9}"/>
              </a:ext>
            </a:extLst>
          </p:cNvPr>
          <p:cNvSpPr/>
          <p:nvPr/>
        </p:nvSpPr>
        <p:spPr>
          <a:xfrm>
            <a:off x="1141561" y="4456845"/>
            <a:ext cx="686375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Na vida a gente não tem controle sobre tudo. Aliás, temos controle sobre muito pouco, e é só com isso que podemos contar.</a:t>
            </a:r>
          </a:p>
        </p:txBody>
      </p:sp>
    </p:spTree>
    <p:extLst>
      <p:ext uri="{BB962C8B-B14F-4D97-AF65-F5344CB8AC3E}">
        <p14:creationId xmlns:p14="http://schemas.microsoft.com/office/powerpoint/2010/main" val="1056120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erris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EFC36E-C469-4AF7-97EA-D1BA9F3C24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9CE6DE4-2EA0-4C73-8E98-AA0CAB230A61}"/>
              </a:ext>
            </a:extLst>
          </p:cNvPr>
          <p:cNvSpPr/>
          <p:nvPr/>
        </p:nvSpPr>
        <p:spPr>
          <a:xfrm>
            <a:off x="408316" y="2243192"/>
            <a:ext cx="493143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Porém, é possível concretizar os planos, realizar os sonhos e chegar onde se quer aprendendo a aceitar, a ouvir, a tolerar.</a:t>
            </a:r>
          </a:p>
        </p:txBody>
      </p:sp>
    </p:spTree>
    <p:extLst>
      <p:ext uri="{BB962C8B-B14F-4D97-AF65-F5344CB8AC3E}">
        <p14:creationId xmlns:p14="http://schemas.microsoft.com/office/powerpoint/2010/main" val="2281766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erris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389BD3F-22D0-489F-9A1B-1E7B55C235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F0029D6-920D-4DDE-A15A-FF3C67E6480D}"/>
              </a:ext>
            </a:extLst>
          </p:cNvPr>
          <p:cNvSpPr/>
          <p:nvPr/>
        </p:nvSpPr>
        <p:spPr>
          <a:xfrm>
            <a:off x="485955" y="2561893"/>
            <a:ext cx="499181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Não temos controle sobre o tempo que corre acelerado e leva embora pessoas que nos são caras; não temos controle sobre o que pensam a nosso respeito nem o que sentem por nós;</a:t>
            </a:r>
          </a:p>
        </p:txBody>
      </p:sp>
    </p:spTree>
    <p:extLst>
      <p:ext uri="{BB962C8B-B14F-4D97-AF65-F5344CB8AC3E}">
        <p14:creationId xmlns:p14="http://schemas.microsoft.com/office/powerpoint/2010/main" val="1192712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ferris dir="l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E13270E-DB04-4ACE-953B-42F40F2276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756306C-3BDA-4BE9-A090-D017086FC1EB}"/>
              </a:ext>
            </a:extLst>
          </p:cNvPr>
          <p:cNvSpPr/>
          <p:nvPr/>
        </p:nvSpPr>
        <p:spPr>
          <a:xfrm>
            <a:off x="89140" y="2699916"/>
            <a:ext cx="549215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não temos controle sobre a permanência de quem amamos em nossas vidas; e também não controlamos o modo que cada um decide trilhar o seu caminho.</a:t>
            </a:r>
          </a:p>
        </p:txBody>
      </p:sp>
    </p:spTree>
    <p:extLst>
      <p:ext uri="{BB962C8B-B14F-4D97-AF65-F5344CB8AC3E}">
        <p14:creationId xmlns:p14="http://schemas.microsoft.com/office/powerpoint/2010/main" val="3641869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F20ACEE-2ED1-405E-8490-C78C58E2DA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7034" y="1"/>
            <a:ext cx="12259034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2080E30-0A29-43B5-B800-15731F15988F}"/>
              </a:ext>
            </a:extLst>
          </p:cNvPr>
          <p:cNvSpPr/>
          <p:nvPr/>
        </p:nvSpPr>
        <p:spPr>
          <a:xfrm>
            <a:off x="0" y="386496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Mas podemos aceitar o que a vida nos reserva. Aceitar as viradas de página e os fechamentos de ciclos.</a:t>
            </a:r>
          </a:p>
        </p:txBody>
      </p:sp>
    </p:spTree>
    <p:extLst>
      <p:ext uri="{BB962C8B-B14F-4D97-AF65-F5344CB8AC3E}">
        <p14:creationId xmlns:p14="http://schemas.microsoft.com/office/powerpoint/2010/main" val="1201562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erris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BAF9C64-CF54-49E1-A4D8-1E3B10EF2C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CB1A747-DDBB-4F42-AE89-38E4DE2CFEBC}"/>
              </a:ext>
            </a:extLst>
          </p:cNvPr>
          <p:cNvSpPr/>
          <p:nvPr/>
        </p:nvSpPr>
        <p:spPr>
          <a:xfrm>
            <a:off x="140898" y="259118"/>
            <a:ext cx="52247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Aceitar e valorizar quem escolheu ficar ao nosso lado e respeitar a decisão de quem preferiu partir.</a:t>
            </a:r>
          </a:p>
        </p:txBody>
      </p:sp>
    </p:spTree>
    <p:extLst>
      <p:ext uri="{BB962C8B-B14F-4D97-AF65-F5344CB8AC3E}">
        <p14:creationId xmlns:p14="http://schemas.microsoft.com/office/powerpoint/2010/main" val="3113869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erris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C5FEB58-6CE4-436E-BB81-F11B09482A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01B54FD-A317-4A0E-90AF-378D29270CDF}"/>
              </a:ext>
            </a:extLst>
          </p:cNvPr>
          <p:cNvSpPr/>
          <p:nvPr/>
        </p:nvSpPr>
        <p:spPr>
          <a:xfrm>
            <a:off x="218536" y="1311541"/>
            <a:ext cx="54317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Você irá descobrir que nem tudo segue o script, e algumas coisas fogem do combinado mesmo</a:t>
            </a:r>
            <a:r>
              <a:rPr lang="pt-PT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105923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erris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F5089F4-5E80-44EC-8F9C-1A08D3DCE4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EDF7B36-17F7-40C6-9DC0-4B053EE2FA72}"/>
              </a:ext>
            </a:extLst>
          </p:cNvPr>
          <p:cNvSpPr/>
          <p:nvPr/>
        </p:nvSpPr>
        <p:spPr>
          <a:xfrm>
            <a:off x="382438" y="1578483"/>
            <a:ext cx="556978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Mas não cabe a você convencer quem quer que seja de que a verdade lhe pertence. Aprenda a ouvir mais e aceite que nem todos são iguais.</a:t>
            </a:r>
          </a:p>
        </p:txBody>
      </p:sp>
    </p:spTree>
    <p:extLst>
      <p:ext uri="{BB962C8B-B14F-4D97-AF65-F5344CB8AC3E}">
        <p14:creationId xmlns:p14="http://schemas.microsoft.com/office/powerpoint/2010/main" val="361944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erris dir="l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261616B-F3A5-43D5-8735-1B9C9D7715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1F6BE35-3161-43B6-A502-D53A421560D6}"/>
              </a:ext>
            </a:extLst>
          </p:cNvPr>
          <p:cNvSpPr/>
          <p:nvPr/>
        </p:nvSpPr>
        <p:spPr>
          <a:xfrm>
            <a:off x="-1" y="1087254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Tolere e respeite as diferenças, e aprenda a reagir com delicadeza às realidades que não pode controlar.</a:t>
            </a:r>
          </a:p>
        </p:txBody>
      </p:sp>
    </p:spTree>
    <p:extLst>
      <p:ext uri="{BB962C8B-B14F-4D97-AF65-F5344CB8AC3E}">
        <p14:creationId xmlns:p14="http://schemas.microsoft.com/office/powerpoint/2010/main" val="1460552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erris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9AE9380-33DB-468E-9B15-380C1266B2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03988C0-209D-476E-81EB-1132E8453BE4}"/>
              </a:ext>
            </a:extLst>
          </p:cNvPr>
          <p:cNvSpPr/>
          <p:nvPr/>
        </p:nvSpPr>
        <p:spPr>
          <a:xfrm>
            <a:off x="192658" y="2958708"/>
            <a:ext cx="41119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A vida tenta nos ensinar de diversas formas, mas poucas vezes estamos dispostos a escutar. </a:t>
            </a:r>
          </a:p>
        </p:txBody>
      </p:sp>
    </p:spTree>
    <p:extLst>
      <p:ext uri="{BB962C8B-B14F-4D97-AF65-F5344CB8AC3E}">
        <p14:creationId xmlns:p14="http://schemas.microsoft.com/office/powerpoint/2010/main" val="2273130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ferris dir="l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84EEEE-3255-4A58-99D9-BDD0E9F22D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4AF0499-7DFD-49AB-BBE5-654836040F3B}"/>
              </a:ext>
            </a:extLst>
          </p:cNvPr>
          <p:cNvSpPr/>
          <p:nvPr/>
        </p:nvSpPr>
        <p:spPr>
          <a:xfrm>
            <a:off x="71886" y="1018243"/>
            <a:ext cx="491418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Preferimos surfar na superfície a arriscar nos aprofundar. E o saldo é que não crescemos como deveríamos. </a:t>
            </a:r>
          </a:p>
        </p:txBody>
      </p:sp>
    </p:spTree>
    <p:extLst>
      <p:ext uri="{BB962C8B-B14F-4D97-AF65-F5344CB8AC3E}">
        <p14:creationId xmlns:p14="http://schemas.microsoft.com/office/powerpoint/2010/main" val="1054156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erris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4C9E009-D78F-4153-AF72-E49EAD357C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F055284-7B66-44C5-9A9E-CCF5F7731D11}"/>
              </a:ext>
            </a:extLst>
          </p:cNvPr>
          <p:cNvSpPr/>
          <p:nvPr/>
        </p:nvSpPr>
        <p:spPr>
          <a:xfrm>
            <a:off x="451450" y="335802"/>
            <a:ext cx="485379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Por isso, escute com atenção sua voz interior, aquela regida por Deus, e confie na pureza do seu coração. </a:t>
            </a:r>
          </a:p>
        </p:txBody>
      </p:sp>
    </p:spTree>
    <p:extLst>
      <p:ext uri="{BB962C8B-B14F-4D97-AF65-F5344CB8AC3E}">
        <p14:creationId xmlns:p14="http://schemas.microsoft.com/office/powerpoint/2010/main" val="2089955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erris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1FF8DDB-3751-43C8-9A89-39DDD3E424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3ECC7AA-70A4-4D94-8223-7FEBB21136D9}"/>
              </a:ext>
            </a:extLst>
          </p:cNvPr>
          <p:cNvSpPr/>
          <p:nvPr/>
        </p:nvSpPr>
        <p:spPr>
          <a:xfrm>
            <a:off x="209909" y="1760114"/>
            <a:ext cx="475890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Que suas lentes perante o mundo sejam de tolerância, amor, caridade e perdão.</a:t>
            </a:r>
          </a:p>
        </p:txBody>
      </p:sp>
    </p:spTree>
    <p:extLst>
      <p:ext uri="{BB962C8B-B14F-4D97-AF65-F5344CB8AC3E}">
        <p14:creationId xmlns:p14="http://schemas.microsoft.com/office/powerpoint/2010/main" val="639478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ferris dir="l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145BFA2-56B9-4E8F-AFB5-322BB1A1D2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948F87F-F22B-4364-AD52-9879125824D9}"/>
              </a:ext>
            </a:extLst>
          </p:cNvPr>
          <p:cNvSpPr/>
          <p:nvPr/>
        </p:nvSpPr>
        <p:spPr>
          <a:xfrm>
            <a:off x="227163" y="874455"/>
            <a:ext cx="519022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Por fim, não se blinde demais.</a:t>
            </a:r>
          </a:p>
          <a:p>
            <a:pPr algn="ctr"/>
            <a:r>
              <a:rPr lang="pt-PT" sz="3200" b="1" dirty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 A vida vai te derrubar algumas vezes, e nem sempre estarei ao seu lado para te ajudar a se levantar. </a:t>
            </a:r>
          </a:p>
        </p:txBody>
      </p:sp>
    </p:spTree>
    <p:extLst>
      <p:ext uri="{BB962C8B-B14F-4D97-AF65-F5344CB8AC3E}">
        <p14:creationId xmlns:p14="http://schemas.microsoft.com/office/powerpoint/2010/main" val="2229649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erris dir="l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34A33C-A0C1-49FE-93B3-222506DD41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64C18FA-14FB-4790-9126-B914D748C343}"/>
              </a:ext>
            </a:extLst>
          </p:cNvPr>
          <p:cNvSpPr/>
          <p:nvPr/>
        </p:nvSpPr>
        <p:spPr>
          <a:xfrm>
            <a:off x="623978" y="603698"/>
            <a:ext cx="439659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Mas lembre-se do conselho que agora eu te dou: não desista de olhar a existência com olhos de amor. </a:t>
            </a:r>
            <a:endParaRPr lang="pt-PT" sz="3200" dirty="0">
              <a:ln w="13462">
                <a:solidFill>
                  <a:sysClr val="windowText" lastClr="000000"/>
                </a:solidFill>
                <a:prstDash val="solid"/>
              </a:ln>
              <a:solidFill>
                <a:schemeClr val="bg1"/>
              </a:solidFill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2226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erris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A3D020-4CC8-4A0D-9867-1C0DA21601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63C809C-B8A6-4D90-8E0B-58D9104F307B}"/>
              </a:ext>
            </a:extLst>
          </p:cNvPr>
          <p:cNvSpPr/>
          <p:nvPr/>
        </p:nvSpPr>
        <p:spPr>
          <a:xfrm>
            <a:off x="6791864" y="1785516"/>
            <a:ext cx="449148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Pois por pior que sejam os momentos, eles são fases, e cedo ou tarde irão passar.</a:t>
            </a:r>
            <a:endParaRPr lang="pt-PT" sz="3200" dirty="0">
              <a:ln w="13462">
                <a:solidFill>
                  <a:sysClr val="windowText" lastClr="000000"/>
                </a:solidFill>
                <a:prstDash val="solid"/>
              </a:ln>
              <a:solidFill>
                <a:schemeClr val="bg1"/>
              </a:solidFill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1716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ferris dir="l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2ADA732-B6F3-4379-B64A-8852707EF6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502" y="0"/>
            <a:ext cx="12203502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57E62CF-3EE9-4A2E-99A1-BD5C5E47A162}"/>
              </a:ext>
            </a:extLst>
          </p:cNvPr>
          <p:cNvSpPr/>
          <p:nvPr/>
        </p:nvSpPr>
        <p:spPr>
          <a:xfrm>
            <a:off x="563592" y="293147"/>
            <a:ext cx="542314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E mesmo que fiquem cicatrizes, o vento nunca deixará de soprar. E é por causa disso que você tem que se permitir recomeçar. </a:t>
            </a:r>
          </a:p>
        </p:txBody>
      </p:sp>
    </p:spTree>
    <p:extLst>
      <p:ext uri="{BB962C8B-B14F-4D97-AF65-F5344CB8AC3E}">
        <p14:creationId xmlns:p14="http://schemas.microsoft.com/office/powerpoint/2010/main" val="3104058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erris dir="l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CE5B5CD-D439-4B23-AB03-F5851CAE8F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6002EF3-C73F-4363-889A-E85CC654AF59}"/>
              </a:ext>
            </a:extLst>
          </p:cNvPr>
          <p:cNvSpPr/>
          <p:nvPr/>
        </p:nvSpPr>
        <p:spPr>
          <a:xfrm>
            <a:off x="-1" y="561043"/>
            <a:ext cx="443972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Pois como dizia Confúcio, “você não pode mudar o vento, mas pode ajustar as velas do barco para chegar onde quer” …</a:t>
            </a:r>
          </a:p>
        </p:txBody>
      </p:sp>
    </p:spTree>
    <p:extLst>
      <p:ext uri="{BB962C8B-B14F-4D97-AF65-F5344CB8AC3E}">
        <p14:creationId xmlns:p14="http://schemas.microsoft.com/office/powerpoint/2010/main" val="4252227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erris dir="l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EFE9D2D-0B75-46BB-AF5A-97B7261C34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4" name="CaixaDeTexto 1">
            <a:extLst>
              <a:ext uri="{FF2B5EF4-FFF2-40B4-BE49-F238E27FC236}">
                <a16:creationId xmlns:a16="http://schemas.microsoft.com/office/drawing/2014/main" id="{548808E1-D09B-4BBB-BE8D-196A192F412D}"/>
              </a:ext>
            </a:extLst>
          </p:cNvPr>
          <p:cNvSpPr txBox="1"/>
          <p:nvPr/>
        </p:nvSpPr>
        <p:spPr>
          <a:xfrm>
            <a:off x="2380582" y="207611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Texto: Fabíola Simões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Phil Collins - All of my life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37AD541A-3DEB-4E3C-A185-45F60A085D5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827" y="748877"/>
            <a:ext cx="1701801" cy="21420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737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ferris dir="l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477</Words>
  <Application>Microsoft Office PowerPoint</Application>
  <PresentationFormat>Widescreen</PresentationFormat>
  <Paragraphs>32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 CENA</vt:lpstr>
      <vt:lpstr>AR ESSENCE</vt:lpstr>
      <vt:lpstr>Arial</vt:lpstr>
      <vt:lpstr>Calibri</vt:lpstr>
      <vt:lpstr>Calibri Light</vt:lpstr>
      <vt:lpstr>Cambria Math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Olga Lopes</dc:creator>
  <cp:lastModifiedBy>Olga Lopes</cp:lastModifiedBy>
  <cp:revision>11</cp:revision>
  <dcterms:created xsi:type="dcterms:W3CDTF">2018-08-23T21:40:01Z</dcterms:created>
  <dcterms:modified xsi:type="dcterms:W3CDTF">2018-08-26T19:11:43Z</dcterms:modified>
</cp:coreProperties>
</file>