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2" r:id="rId1"/>
  </p:sldMasterIdLst>
  <p:sldIdLst>
    <p:sldId id="276" r:id="rId2"/>
    <p:sldId id="256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kP1hG49IDg21cY6tSmXSw==" hashData="UGHDcePYpUWOpddL07MuU/i0uEGfZfTQALoDEVCgJoOMxKNtCP1D5eOpPwh0CNINUI+e4P74Ti8Z7jOZuHxpA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8572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2369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7705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19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9675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3734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1723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1289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0746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07413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1525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905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3571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8069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815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5643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604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1F0A42A-391C-4567-BE09-B391E0C8DFA1}" type="datetimeFigureOut">
              <a:rPr lang="pt-PT" smtClean="0"/>
              <a:t>02-12-2017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06567BA-6902-4379-BD0C-1AAD327D54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2382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03" r:id="rId1"/>
    <p:sldLayoutId id="2147484104" r:id="rId2"/>
    <p:sldLayoutId id="2147484105" r:id="rId3"/>
    <p:sldLayoutId id="2147484106" r:id="rId4"/>
    <p:sldLayoutId id="2147484107" r:id="rId5"/>
    <p:sldLayoutId id="2147484108" r:id="rId6"/>
    <p:sldLayoutId id="2147484109" r:id="rId7"/>
    <p:sldLayoutId id="2147484110" r:id="rId8"/>
    <p:sldLayoutId id="2147484111" r:id="rId9"/>
    <p:sldLayoutId id="2147484112" r:id="rId10"/>
    <p:sldLayoutId id="2147484113" r:id="rId11"/>
    <p:sldLayoutId id="2147484114" r:id="rId12"/>
    <p:sldLayoutId id="2147484115" r:id="rId13"/>
    <p:sldLayoutId id="2147484116" r:id="rId14"/>
    <p:sldLayoutId id="2147484117" r:id="rId15"/>
    <p:sldLayoutId id="2147484118" r:id="rId16"/>
    <p:sldLayoutId id="214748411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10" Type="http://schemas.openxmlformats.org/officeDocument/2006/relationships/image" Target="../media/image29.gif"/><Relationship Id="rId4" Type="http://schemas.openxmlformats.org/officeDocument/2006/relationships/hyperlink" Target="http://www.olgaslides.blogspot.pt/" TargetMode="External"/><Relationship Id="rId9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154" y="2532592"/>
            <a:ext cx="3702579" cy="15049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733" y="2532592"/>
            <a:ext cx="3575579" cy="15049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288" y="1396320"/>
            <a:ext cx="1532467" cy="205241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275" y="4516589"/>
            <a:ext cx="4762500" cy="6572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84" y="1875367"/>
            <a:ext cx="3591983" cy="65722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222" y="1875367"/>
            <a:ext cx="2415912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000">
        <p:sndAc>
          <p:stSnd loop="1">
            <p:snd r:embed="rId2" name="PETER HEAVEN &amp; blue light orchestra - el gran pájaro.wav"/>
          </p:stSnd>
        </p:sndAc>
      </p:transition>
    </mc:Choice>
    <mc:Fallback>
      <p:transition advTm="8000">
        <p:sndAc>
          <p:stSnd loop="1">
            <p:snd r:embed="rId2" name="PETER HEAVEN &amp; blue light orchestra - el gran pájar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1" y="486384"/>
            <a:ext cx="11196537" cy="58755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/>
          <p:cNvSpPr/>
          <p:nvPr/>
        </p:nvSpPr>
        <p:spPr>
          <a:xfrm>
            <a:off x="3501381" y="1720334"/>
            <a:ext cx="50064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spc="50" dirty="0" smtClean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ESSENCE" panose="02000000000000000000" pitchFamily="2" charset="0"/>
              </a:rPr>
              <a:t>Precisamos </a:t>
            </a:r>
            <a:r>
              <a:rPr lang="pt-PT" sz="4800" b="1" spc="50" dirty="0">
                <a:ln w="9525" cmpd="sng">
                  <a:solidFill>
                    <a:schemeClr val="tx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ESSENCE" panose="02000000000000000000" pitchFamily="2" charset="0"/>
              </a:rPr>
              <a:t>é de paz</a:t>
            </a:r>
          </a:p>
        </p:txBody>
      </p:sp>
    </p:spTree>
    <p:extLst>
      <p:ext uri="{BB962C8B-B14F-4D97-AF65-F5344CB8AC3E}">
        <p14:creationId xmlns:p14="http://schemas.microsoft.com/office/powerpoint/2010/main" val="3911585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33" y="465666"/>
            <a:ext cx="11243734" cy="590973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2567400" y="1567933"/>
            <a:ext cx="63882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 alturas na vida em que aquilo que </a:t>
            </a:r>
            <a:endParaRPr lang="pt-PT" sz="3200" b="1" dirty="0" smtClean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mais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precisamos é de paz.</a:t>
            </a:r>
          </a:p>
        </p:txBody>
      </p:sp>
    </p:spTree>
    <p:extLst>
      <p:ext uri="{BB962C8B-B14F-4D97-AF65-F5344CB8AC3E}">
        <p14:creationId xmlns:p14="http://schemas.microsoft.com/office/powerpoint/2010/main" val="948846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76655"/>
            <a:ext cx="11215991" cy="59496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046377" y="8706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queremos que ninguém nos peça ou exija nada, </a:t>
            </a:r>
          </a:p>
        </p:txBody>
      </p:sp>
    </p:spTree>
    <p:extLst>
      <p:ext uri="{BB962C8B-B14F-4D97-AF65-F5344CB8AC3E}">
        <p14:creationId xmlns:p14="http://schemas.microsoft.com/office/powerpoint/2010/main" val="2557389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10" y="476655"/>
            <a:ext cx="11206263" cy="58913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051241" y="24708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porque nem de nós somos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capazes de no-lo exigir ou pedir. </a:t>
            </a:r>
          </a:p>
        </p:txBody>
      </p:sp>
    </p:spTree>
    <p:extLst>
      <p:ext uri="{BB962C8B-B14F-4D97-AF65-F5344CB8AC3E}">
        <p14:creationId xmlns:p14="http://schemas.microsoft.com/office/powerpoint/2010/main" val="1553053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86381"/>
            <a:ext cx="11225720" cy="58949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124200" y="418956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Sabemos que tudo aquilo que causamos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traz uma consequência,</a:t>
            </a:r>
          </a:p>
        </p:txBody>
      </p:sp>
    </p:spTree>
    <p:extLst>
      <p:ext uri="{BB962C8B-B14F-4D97-AF65-F5344CB8AC3E}">
        <p14:creationId xmlns:p14="http://schemas.microsoft.com/office/powerpoint/2010/main" val="4224150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57200"/>
            <a:ext cx="11215991" cy="59496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318933" y="3275168"/>
            <a:ext cx="533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nesses momentos </a:t>
            </a:r>
            <a:endParaRPr lang="pt-PT" sz="3200" b="1" dirty="0" smtClean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nem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isso nos demove ou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convence.</a:t>
            </a:r>
          </a:p>
        </p:txBody>
      </p:sp>
    </p:spTree>
    <p:extLst>
      <p:ext uri="{BB962C8B-B14F-4D97-AF65-F5344CB8AC3E}">
        <p14:creationId xmlns:p14="http://schemas.microsoft.com/office/powerpoint/2010/main" val="136947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54" y="476655"/>
            <a:ext cx="11235447" cy="59496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4025541" y="2609334"/>
            <a:ext cx="413767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Queremos </a:t>
            </a:r>
            <a:r>
              <a:rPr lang="pt-PT" sz="3200" b="1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apenas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nos deixem em paz,</a:t>
            </a:r>
          </a:p>
        </p:txBody>
      </p:sp>
    </p:spTree>
    <p:extLst>
      <p:ext uri="{BB962C8B-B14F-4D97-AF65-F5344CB8AC3E}">
        <p14:creationId xmlns:p14="http://schemas.microsoft.com/office/powerpoint/2010/main" val="2548063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10" y="466928"/>
            <a:ext cx="11225719" cy="591076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2946400" y="90450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não nos sugiram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ou imponham caminhos e soluções.</a:t>
            </a:r>
          </a:p>
        </p:txBody>
      </p:sp>
    </p:spTree>
    <p:extLst>
      <p:ext uri="{BB962C8B-B14F-4D97-AF65-F5344CB8AC3E}">
        <p14:creationId xmlns:p14="http://schemas.microsoft.com/office/powerpoint/2010/main" val="957402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7" y="466928"/>
            <a:ext cx="11264630" cy="59399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051242" y="25216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Desejamos tão-somente encontrar um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ombro onde possamos encostar a cabeça e descansar. </a:t>
            </a:r>
          </a:p>
        </p:txBody>
      </p:sp>
    </p:spTree>
    <p:extLst>
      <p:ext uri="{BB962C8B-B14F-4D97-AF65-F5344CB8AC3E}">
        <p14:creationId xmlns:p14="http://schemas.microsoft.com/office/powerpoint/2010/main" val="1841853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76655"/>
            <a:ext cx="11235447" cy="58913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2777066" y="234509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verdade é que não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pedimos mais nada.</a:t>
            </a:r>
          </a:p>
        </p:txBody>
      </p:sp>
    </p:spTree>
    <p:extLst>
      <p:ext uri="{BB962C8B-B14F-4D97-AF65-F5344CB8AC3E}">
        <p14:creationId xmlns:p14="http://schemas.microsoft.com/office/powerpoint/2010/main" val="526326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56" y="466928"/>
            <a:ext cx="11235445" cy="592049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395134" y="1691901"/>
            <a:ext cx="5156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Queremos apenas começar a sentir a paz invadir-nos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coração.</a:t>
            </a:r>
          </a:p>
        </p:txBody>
      </p:sp>
    </p:spTree>
    <p:extLst>
      <p:ext uri="{BB962C8B-B14F-4D97-AF65-F5344CB8AC3E}">
        <p14:creationId xmlns:p14="http://schemas.microsoft.com/office/powerpoint/2010/main" val="196115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96111"/>
            <a:ext cx="11225719" cy="588158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4611493" y="1534067"/>
            <a:ext cx="297549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Queremos apenas </a:t>
            </a:r>
            <a:endParaRPr lang="pt-PT" sz="3200" b="1" dirty="0" smtClean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começar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senti-la</a:t>
            </a:r>
          </a:p>
        </p:txBody>
      </p:sp>
    </p:spTree>
    <p:extLst>
      <p:ext uri="{BB962C8B-B14F-4D97-AF65-F5344CB8AC3E}">
        <p14:creationId xmlns:p14="http://schemas.microsoft.com/office/powerpoint/2010/main" val="3629066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54" y="466928"/>
            <a:ext cx="11235447" cy="591076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046377" y="288370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entrar dentro de nós 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deixarmo-nos ficar nela.</a:t>
            </a:r>
          </a:p>
        </p:txBody>
      </p:sp>
    </p:spTree>
    <p:extLst>
      <p:ext uri="{BB962C8B-B14F-4D97-AF65-F5344CB8AC3E}">
        <p14:creationId xmlns:p14="http://schemas.microsoft.com/office/powerpoint/2010/main" val="3029500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17" y="486383"/>
            <a:ext cx="11264630" cy="589131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953024" y="1711868"/>
            <a:ext cx="421461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Queremos</a:t>
            </a:r>
          </a:p>
          <a:p>
            <a:pPr algn="ctr"/>
            <a:r>
              <a:rPr lang="pt-PT" sz="3200" b="1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unicamente comemorá-la </a:t>
            </a:r>
          </a:p>
        </p:txBody>
      </p:sp>
    </p:spTree>
    <p:extLst>
      <p:ext uri="{BB962C8B-B14F-4D97-AF65-F5344CB8AC3E}">
        <p14:creationId xmlns:p14="http://schemas.microsoft.com/office/powerpoint/2010/main" val="1232749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66928"/>
            <a:ext cx="11225719" cy="591076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2887133" y="13278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perceber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aquilo que estamos a sentir é também gratidão, </a:t>
            </a:r>
          </a:p>
        </p:txBody>
      </p:sp>
    </p:spTree>
    <p:extLst>
      <p:ext uri="{BB962C8B-B14F-4D97-AF65-F5344CB8AC3E}">
        <p14:creationId xmlns:p14="http://schemas.microsoft.com/office/powerpoint/2010/main" val="4070350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3" y="486383"/>
            <a:ext cx="11245174" cy="591076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060970" y="344176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por aquilo que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temos, </a:t>
            </a:r>
          </a:p>
        </p:txBody>
      </p:sp>
    </p:spTree>
    <p:extLst>
      <p:ext uri="{BB962C8B-B14F-4D97-AF65-F5344CB8AC3E}">
        <p14:creationId xmlns:p14="http://schemas.microsoft.com/office/powerpoint/2010/main" val="3654945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2" y="476655"/>
            <a:ext cx="11225719" cy="589131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tângulo 2"/>
          <p:cNvSpPr/>
          <p:nvPr/>
        </p:nvSpPr>
        <p:spPr>
          <a:xfrm>
            <a:off x="3342058" y="2016667"/>
            <a:ext cx="5392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por entender que naquele instante</a:t>
            </a:r>
          </a:p>
        </p:txBody>
      </p:sp>
    </p:spTree>
    <p:extLst>
      <p:ext uri="{BB962C8B-B14F-4D97-AF65-F5344CB8AC3E}">
        <p14:creationId xmlns:p14="http://schemas.microsoft.com/office/powerpoint/2010/main" val="3322481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7" y="476655"/>
            <a:ext cx="11274357" cy="5910770"/>
          </a:xfrm>
          <a:prstGeom prst="rect">
            <a:avLst/>
          </a:prstGeom>
          <a:effectLst>
            <a:softEdge rad="330200"/>
          </a:effectLst>
        </p:spPr>
      </p:pic>
      <p:sp>
        <p:nvSpPr>
          <p:cNvPr id="3" name="Retângulo 2"/>
          <p:cNvSpPr/>
          <p:nvPr/>
        </p:nvSpPr>
        <p:spPr>
          <a:xfrm>
            <a:off x="2878667" y="15903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passámos a dispor de tudo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aquilo que precisamos para resgatar a nossa vida de volta.</a:t>
            </a:r>
          </a:p>
        </p:txBody>
      </p:sp>
    </p:spTree>
    <p:extLst>
      <p:ext uri="{BB962C8B-B14F-4D97-AF65-F5344CB8AC3E}">
        <p14:creationId xmlns:p14="http://schemas.microsoft.com/office/powerpoint/2010/main" val="2306653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928" y="496111"/>
            <a:ext cx="11245174" cy="590104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853264" y="496111"/>
            <a:ext cx="730991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 : José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Micard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Teixeira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blue light orchestra - el gran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pájaro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4"/>
              </a:rPr>
              <a:t>www.olgaslides.blogspot.pt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964324" y="787400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397934"/>
            <a:ext cx="2429934" cy="394546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32" y="726017"/>
            <a:ext cx="281517" cy="2815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532" y="3753908"/>
            <a:ext cx="281517" cy="2815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507" y="726017"/>
            <a:ext cx="281517" cy="2815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506" y="3759505"/>
            <a:ext cx="281517" cy="28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49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fracture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po de Leite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559</TotalTime>
  <Words>204</Words>
  <Application>Microsoft Office PowerPoint</Application>
  <PresentationFormat>Ecrã Panorâmico</PresentationFormat>
  <Paragraphs>48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AR ESSENCE</vt:lpstr>
      <vt:lpstr>Arial</vt:lpstr>
      <vt:lpstr>Bookman Old Style</vt:lpstr>
      <vt:lpstr>Cambria Math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2017-11-28T19:55:11Z</dcterms:created>
  <dcterms:modified xsi:type="dcterms:W3CDTF">2017-12-03T00:11:24Z</dcterms:modified>
</cp:coreProperties>
</file>