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7" r:id="rId5"/>
    <p:sldId id="263" r:id="rId6"/>
    <p:sldId id="262" r:id="rId7"/>
    <p:sldId id="264" r:id="rId8"/>
    <p:sldId id="265" r:id="rId9"/>
    <p:sldId id="266" r:id="rId10"/>
    <p:sldId id="259" r:id="rId11"/>
    <p:sldId id="268" r:id="rId12"/>
    <p:sldId id="269" r:id="rId13"/>
    <p:sldId id="270" r:id="rId14"/>
    <p:sldId id="272" r:id="rId15"/>
    <p:sldId id="275" r:id="rId16"/>
    <p:sldId id="273" r:id="rId17"/>
    <p:sldId id="274" r:id="rId18"/>
    <p:sldId id="271" r:id="rId19"/>
    <p:sldId id="260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a/rFCAle4N828KC7XriEA==" hashData="NrXfK5sRuKAmyvJQTgGmhKVgYYkKeUptnvbn7mhSFztPFiioWErhftAdyiSOsmz5hJjNWJIaT1X8mFqI+IZ+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7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6FB3C3-8A82-42BB-BA0E-A2B4519C2C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A5F37DB-E3B7-4BE5-9291-9DD3B0BF19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81567A1-3647-4581-B2EB-18B6CB75B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74EDEE6-61FE-43C1-B48A-6889B7353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96094E5-8360-412A-93C0-48E0D420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539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047484-AF3F-4E29-B82C-30061DAD6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32DF814-E3FA-4C83-8AA1-59E398824D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634709A-E464-489E-A2D0-DE512E33A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4F2B912-6199-40A6-AF4D-21F148884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2C2ADAD-4D39-4E83-9F55-33E141DAC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9425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2AEEB6-A59B-4A6B-BFB8-4ECC32B28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A7FFADE3-1E48-40CB-BF51-47FEE3675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38EA516-784E-47A3-98EA-F156349FC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CD9BF22-A7A5-4927-8E4E-FABA57D4C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758A549-62E5-4C78-94D6-974BB8371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65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072F86-5794-4F2A-B06A-14882568D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0E13A94-D347-457C-B49C-BF6F215DB8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9746A85E-709F-47E0-9150-263BEDEAD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A8F709D-BF22-4873-835C-930DE9263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86B61E4-0487-4C09-B032-E3598A817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63C33BD-562F-46A4-AC13-89B7A9EC5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56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2B17D8-93E5-4E4A-8F73-B575E20C7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E46989FD-FFD7-4520-9EDA-E4EED4141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4BE90CC6-1712-420A-839F-4A44397AD4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44E2869C-9EE4-44B0-AB4F-904AA2A400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9FF18DD8-DD60-4BFE-AF54-80D4A000F9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C37CD01D-B37C-4579-AEFD-23892FE1E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DA915326-2DDE-481A-A470-FC3CAE0EC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A4975E0F-25B3-48CC-BEAB-7271F036C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609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340253-9245-488B-9890-305AEB16B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AD645795-1A48-4985-8C71-DBE021373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EF7A5443-D65E-4B3D-8316-3B2D83B6C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20C4563D-132C-4FEF-A7EA-D76CE193A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728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19AF4D90-CFD4-4E92-B6C0-736F5CB2A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B9540EE7-14D1-44B3-8CD8-D11A497FE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4A5FEDCE-EE6E-4081-AD65-7D0D8194C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306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4DB600-F05A-452F-BB2B-3CBF89794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C1105E5-52F7-43E4-BBA3-1DB16EAC4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0D661486-F9B3-4EC1-BBCB-575F31374D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65AAB8B1-6C14-420F-840B-6D332C259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13BEC9CA-1600-48D1-A007-170C5864E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7BB0E80-7879-40EE-A4BE-943FF46AA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3105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A9FD89-294C-4FDE-80C9-1639F68B8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C781D299-F50E-40F4-9659-17DFECF487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B033E1B1-633C-4E8A-96D7-357C610C7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C120748F-5595-4DDB-B928-F049A4A0C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811C506-9ECA-46EE-8265-79ABCFD1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06C0DD8-FAE8-4708-8FDA-19E0B9F03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810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AA1398-9830-4280-87BB-F218B9203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FA77D08C-CACD-4818-8491-93388E6A1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99D41B5-D9AA-4CFD-9BF4-48EC0C3E6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4C73F60-3E3E-4D33-A860-866ADCB3C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18BD3B5-BAFD-434B-8081-BA590CB46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48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0CFE87A-ACEB-4327-9EEB-06A1301BC6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363E2DE0-05CB-47D5-83B1-4EBCB85C2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F3CF6DF-2AEA-42D6-8BE1-739D4353E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30687CE-A3AE-407D-BA54-3914B8EA6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E811D73-04D3-4DD7-8AC3-31AD9196A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6173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2ADAAB92-4564-4150-8910-284D4C646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5435A3EF-0E3E-4ACA-8443-3698DC82CF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AB1F755-125F-4AD4-BF6A-6105AF640E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B55E0-3445-45A3-BF38-64CF537B9BCA}" type="datetimeFigureOut">
              <a:rPr lang="pt-PT" smtClean="0"/>
              <a:t>24-05-2020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01E49F6-A1EE-43F5-8C10-7FDC89EA16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F6C1DA2-8012-4492-90EE-5C331B1529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9D294-8C36-4233-935B-77DF396378F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4398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71DBB4-CFC4-4593-9F78-CD9AAC491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65C95AB-A62D-4A22-8AFC-0079B9EBDF2D}"/>
              </a:ext>
            </a:extLst>
          </p:cNvPr>
          <p:cNvSpPr/>
          <p:nvPr/>
        </p:nvSpPr>
        <p:spPr>
          <a:xfrm>
            <a:off x="-237393" y="4500307"/>
            <a:ext cx="93110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Ela era péssima com despedidas</a:t>
            </a:r>
          </a:p>
          <a:p>
            <a:pPr algn="ctr"/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                       Por Fabíola Simões</a:t>
            </a:r>
          </a:p>
        </p:txBody>
      </p:sp>
    </p:spTree>
    <p:extLst>
      <p:ext uri="{BB962C8B-B14F-4D97-AF65-F5344CB8AC3E}">
        <p14:creationId xmlns:p14="http://schemas.microsoft.com/office/powerpoint/2010/main" val="125946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 hasBounce="1"/>
        <p:sndAc>
          <p:stSnd loop="1">
            <p:snd r:embed="rId2" name="Francis Goya - Unchained Melody.wav"/>
          </p:stSnd>
        </p:sndAc>
      </p:transition>
    </mc:Choice>
    <mc:Fallback xmlns="">
      <p:transition spd="slow" advTm="10000">
        <p:fade/>
        <p:sndAc>
          <p:stSnd loop="1">
            <p:snd r:embed="rId4" name="Francis Goya - Unchained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8D5A92-471F-4CC2-B5EB-285DC14F2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9A3789F-8129-4FA6-9EE5-3E7919D613FA}"/>
              </a:ext>
            </a:extLst>
          </p:cNvPr>
          <p:cNvSpPr/>
          <p:nvPr/>
        </p:nvSpPr>
        <p:spPr>
          <a:xfrm>
            <a:off x="331177" y="39118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difícil aceitar que a gente não tem o controle sobre tudo. É difícil perceber que nem todos irão permanecer ao nosso lado, mesmo que a gente deseje muito.</a:t>
            </a:r>
          </a:p>
        </p:txBody>
      </p:sp>
    </p:spTree>
    <p:extLst>
      <p:ext uri="{BB962C8B-B14F-4D97-AF65-F5344CB8AC3E}">
        <p14:creationId xmlns:p14="http://schemas.microsoft.com/office/powerpoint/2010/main" val="293622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flythrough hasBounce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A5DFA71-4705-46C3-9F61-242F335BA6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98B5566-E9A7-4182-9D25-3F7347CA9D82}"/>
              </a:ext>
            </a:extLst>
          </p:cNvPr>
          <p:cNvSpPr/>
          <p:nvPr/>
        </p:nvSpPr>
        <p:spPr>
          <a:xfrm>
            <a:off x="234460" y="1912258"/>
            <a:ext cx="657078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difícil escolher um caminho tendo que renunciar a outro. É difícil desistir de uma história que acabou no dia a dia, mas não finalizou dentro da gente.</a:t>
            </a:r>
          </a:p>
        </p:txBody>
      </p:sp>
    </p:spTree>
    <p:extLst>
      <p:ext uri="{BB962C8B-B14F-4D97-AF65-F5344CB8AC3E}">
        <p14:creationId xmlns:p14="http://schemas.microsoft.com/office/powerpoint/2010/main" val="349649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D545C44-36E9-47E5-8ABA-AC8547C80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88AA7A0-4429-41DB-A824-021610A0613A}"/>
              </a:ext>
            </a:extLst>
          </p:cNvPr>
          <p:cNvSpPr/>
          <p:nvPr/>
        </p:nvSpPr>
        <p:spPr>
          <a:xfrm>
            <a:off x="339969" y="297612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difícil perdoar nossa incapacidade de abraçar o mundo e aceitar as despedidas que acontecem com ou sem o nosso consentimento.</a:t>
            </a:r>
          </a:p>
        </p:txBody>
      </p:sp>
    </p:spTree>
    <p:extLst>
      <p:ext uri="{BB962C8B-B14F-4D97-AF65-F5344CB8AC3E}">
        <p14:creationId xmlns:p14="http://schemas.microsoft.com/office/powerpoint/2010/main" val="28271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EACFB33-FC7F-4BE9-8BE0-0C37D54CB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88E05EC-AE5C-4488-A27B-C11491FE6BCE}"/>
              </a:ext>
            </a:extLst>
          </p:cNvPr>
          <p:cNvSpPr/>
          <p:nvPr/>
        </p:nvSpPr>
        <p:spPr>
          <a:xfrm>
            <a:off x="234462" y="63519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Dizem que a vida segue e o tempo cura, mas muitas vezes não queremos que o tempo cure nada, </a:t>
            </a:r>
          </a:p>
        </p:txBody>
      </p:sp>
    </p:spTree>
    <p:extLst>
      <p:ext uri="{BB962C8B-B14F-4D97-AF65-F5344CB8AC3E}">
        <p14:creationId xmlns:p14="http://schemas.microsoft.com/office/powerpoint/2010/main" val="185107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48FC8D5-E273-4A7B-BCED-4FDD9C5CC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303CDF7-F248-4E72-BD48-6C5242B2DBD2}"/>
              </a:ext>
            </a:extLst>
          </p:cNvPr>
          <p:cNvSpPr/>
          <p:nvPr/>
        </p:nvSpPr>
        <p:spPr>
          <a:xfrm>
            <a:off x="261668" y="246700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“nos curar” das lembranças e do que sentíamos significa aceitar o fim, e isso é tão difícil de lidar que acabamos nos prendendo à dor,</a:t>
            </a:r>
          </a:p>
        </p:txBody>
      </p:sp>
    </p:spTree>
    <p:extLst>
      <p:ext uri="{BB962C8B-B14F-4D97-AF65-F5344CB8AC3E}">
        <p14:creationId xmlns:p14="http://schemas.microsoft.com/office/powerpoint/2010/main" val="62304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1879297-ABAC-4602-B52D-73C93213C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350CF7D-A3FC-42BF-98B6-DE7137A4D8D5}"/>
              </a:ext>
            </a:extLst>
          </p:cNvPr>
          <p:cNvSpPr/>
          <p:nvPr/>
        </p:nvSpPr>
        <p:spPr>
          <a:xfrm>
            <a:off x="2789207" y="384770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ela – ao contrário do esquecimento – ainda pode nos ligar àquela história, mesmo que de forma distorcida.</a:t>
            </a:r>
          </a:p>
        </p:txBody>
      </p:sp>
    </p:spTree>
    <p:extLst>
      <p:ext uri="{BB962C8B-B14F-4D97-AF65-F5344CB8AC3E}">
        <p14:creationId xmlns:p14="http://schemas.microsoft.com/office/powerpoint/2010/main" val="210292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85B9875-8A3B-4E0B-9EB0-993F42031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B829D11-7182-4836-A691-0765A7E059AD}"/>
              </a:ext>
            </a:extLst>
          </p:cNvPr>
          <p:cNvSpPr/>
          <p:nvPr/>
        </p:nvSpPr>
        <p:spPr>
          <a:xfrm>
            <a:off x="313425" y="3778696"/>
            <a:ext cx="66567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Ela era péssima com despedidas. Comprava as passagens, fazia a mala, enxugava o pranto e não olhava para trás.</a:t>
            </a:r>
          </a:p>
        </p:txBody>
      </p:sp>
    </p:spTree>
    <p:extLst>
      <p:ext uri="{BB962C8B-B14F-4D97-AF65-F5344CB8AC3E}">
        <p14:creationId xmlns:p14="http://schemas.microsoft.com/office/powerpoint/2010/main" val="269534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FED6A5B-BA25-424F-A431-E51F0F84B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6D326AD-3C69-49FC-9241-89D670A69047}"/>
              </a:ext>
            </a:extLst>
          </p:cNvPr>
          <p:cNvSpPr/>
          <p:nvPr/>
        </p:nvSpPr>
        <p:spPr>
          <a:xfrm>
            <a:off x="3410310" y="387358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dentro de si as horas não passavam, o calendário não avançava, as estações congelavam</a:t>
            </a:r>
            <a:r>
              <a:rPr lang="pt-P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18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E4E5B71-D55B-467F-930C-D331B6BD4F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DD96B0D-C1E4-4DC0-ACAB-3B5C0376A0BB}"/>
              </a:ext>
            </a:extLst>
          </p:cNvPr>
          <p:cNvSpPr/>
          <p:nvPr/>
        </p:nvSpPr>
        <p:spPr>
          <a:xfrm>
            <a:off x="461286" y="1976252"/>
            <a:ext cx="500810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Sorria um riso machucado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e acenava um adeus ensaiado.</a:t>
            </a:r>
          </a:p>
        </p:txBody>
      </p:sp>
    </p:spTree>
    <p:extLst>
      <p:ext uri="{BB962C8B-B14F-4D97-AF65-F5344CB8AC3E}">
        <p14:creationId xmlns:p14="http://schemas.microsoft.com/office/powerpoint/2010/main" val="137363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3F5D698-C700-4A6B-9665-43B3B1F0F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014FCE7-169A-4396-B81F-776C97EFD343}"/>
              </a:ext>
            </a:extLst>
          </p:cNvPr>
          <p:cNvSpPr/>
          <p:nvPr/>
        </p:nvSpPr>
        <p:spPr>
          <a:xfrm>
            <a:off x="175403" y="408876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Ela não entendia o porquê de ser assim. Mas sabia que algumas coisas dentro de si eram impossíveis de serem dominadas.</a:t>
            </a:r>
          </a:p>
        </p:txBody>
      </p:sp>
    </p:spTree>
    <p:extLst>
      <p:ext uri="{BB962C8B-B14F-4D97-AF65-F5344CB8AC3E}">
        <p14:creationId xmlns:p14="http://schemas.microsoft.com/office/powerpoint/2010/main" val="98876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F04D927-F740-4AC3-A945-1121525DB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0AAA99E-0FE6-4A16-9A05-74702ED79855}"/>
              </a:ext>
            </a:extLst>
          </p:cNvPr>
          <p:cNvSpPr/>
          <p:nvPr/>
        </p:nvSpPr>
        <p:spPr>
          <a:xfrm>
            <a:off x="322053" y="292468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Podia sorrir e acenar gentilmente, mas não era capaz de controlar o lamento silencioso que a habitava,</a:t>
            </a:r>
          </a:p>
        </p:txBody>
      </p:sp>
    </p:spTree>
    <p:extLst>
      <p:ext uri="{BB962C8B-B14F-4D97-AF65-F5344CB8AC3E}">
        <p14:creationId xmlns:p14="http://schemas.microsoft.com/office/powerpoint/2010/main" val="302631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AE61AC9-2EBD-4457-940E-3F1C29048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1B51B07-A79E-4B29-A06F-B6D0164D186E}"/>
              </a:ext>
            </a:extLst>
          </p:cNvPr>
          <p:cNvSpPr/>
          <p:nvPr/>
        </p:nvSpPr>
        <p:spPr>
          <a:xfrm>
            <a:off x="261668" y="231172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que lhe contava que a dor enfeitiçava, e por isso tinha que sorrir, só por teimosia, para não dar o braço a torcer para a melancolia.</a:t>
            </a:r>
          </a:p>
        </p:txBody>
      </p:sp>
    </p:spTree>
    <p:extLst>
      <p:ext uri="{BB962C8B-B14F-4D97-AF65-F5344CB8AC3E}">
        <p14:creationId xmlns:p14="http://schemas.microsoft.com/office/powerpoint/2010/main" val="363800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4EDACC5-D375-498C-AA28-5A1887064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CE2997F-51FC-4154-8357-982A13491C68}"/>
              </a:ext>
            </a:extLst>
          </p:cNvPr>
          <p:cNvSpPr/>
          <p:nvPr/>
        </p:nvSpPr>
        <p:spPr>
          <a:xfrm>
            <a:off x="2806460" y="422679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Desistir, despedir e desapegar eram verbos que ela não tinha aprendido a conjugar, pois havia sido instruída na escola da esperança, </a:t>
            </a:r>
          </a:p>
        </p:txBody>
      </p:sp>
    </p:spTree>
    <p:extLst>
      <p:ext uri="{BB962C8B-B14F-4D97-AF65-F5344CB8AC3E}">
        <p14:creationId xmlns:p14="http://schemas.microsoft.com/office/powerpoint/2010/main" val="287804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4D0C24D-1D0E-4FE2-BC8D-D1BA4ABBC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6E6CDE2-CB56-4D58-8DDD-DE3A87BD9611}"/>
              </a:ext>
            </a:extLst>
          </p:cNvPr>
          <p:cNvSpPr/>
          <p:nvPr/>
        </p:nvSpPr>
        <p:spPr>
          <a:xfrm>
            <a:off x="218536" y="2527865"/>
            <a:ext cx="51557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seus cadernos tinham as folhas preenchidas com a caligrafia da saudade. </a:t>
            </a:r>
          </a:p>
        </p:txBody>
      </p:sp>
    </p:spTree>
    <p:extLst>
      <p:ext uri="{BB962C8B-B14F-4D97-AF65-F5344CB8AC3E}">
        <p14:creationId xmlns:p14="http://schemas.microsoft.com/office/powerpoint/2010/main" val="49370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3BDF9DB-0AF6-4F6D-AF73-7E8F8037D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1B2817F-5211-4004-B624-E1B23F96F4C8}"/>
              </a:ext>
            </a:extLst>
          </p:cNvPr>
          <p:cNvSpPr/>
          <p:nvPr/>
        </p:nvSpPr>
        <p:spPr>
          <a:xfrm>
            <a:off x="563592" y="26441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Arrancar uma a uma aquelas páginas doeria, mas precisava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ressignificar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os verbos sentir e perdoar,</a:t>
            </a:r>
          </a:p>
        </p:txBody>
      </p:sp>
    </p:spTree>
    <p:extLst>
      <p:ext uri="{BB962C8B-B14F-4D97-AF65-F5344CB8AC3E}">
        <p14:creationId xmlns:p14="http://schemas.microsoft.com/office/powerpoint/2010/main" val="231651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DFD8BB1-36FA-4D33-88CC-AB0A5A4266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884ADA3-4095-4508-8F6C-D461B2A7DBF2}"/>
              </a:ext>
            </a:extLst>
          </p:cNvPr>
          <p:cNvSpPr/>
          <p:nvPr/>
        </p:nvSpPr>
        <p:spPr>
          <a:xfrm>
            <a:off x="554966" y="3847706"/>
            <a:ext cx="512984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não havia nada de errado em seguir em frente, do mesmo modo que não devia haver culpa em deixar pra trás.</a:t>
            </a:r>
          </a:p>
        </p:txBody>
      </p:sp>
    </p:spTree>
    <p:extLst>
      <p:ext uri="{BB962C8B-B14F-4D97-AF65-F5344CB8AC3E}">
        <p14:creationId xmlns:p14="http://schemas.microsoft.com/office/powerpoint/2010/main" val="166772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3196E15-B955-4849-B891-2C470FB65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100"/>
            <a:ext cx="12192000" cy="689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5F5F91A-4D97-4828-8A55-FFB02C911D44}"/>
              </a:ext>
            </a:extLst>
          </p:cNvPr>
          <p:cNvSpPr/>
          <p:nvPr/>
        </p:nvSpPr>
        <p:spPr>
          <a:xfrm>
            <a:off x="442823" y="395122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Pois no final das contas, a gente cai, levanta, se esfola e cresce.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acima de tudo, sai mais vivo.</a:t>
            </a:r>
          </a:p>
        </p:txBody>
      </p:sp>
    </p:spTree>
    <p:extLst>
      <p:ext uri="{BB962C8B-B14F-4D97-AF65-F5344CB8AC3E}">
        <p14:creationId xmlns:p14="http://schemas.microsoft.com/office/powerpoint/2010/main" val="13936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B37499C-FDBD-4E6B-808A-B771F5DFD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272A5334-D079-4B1B-BDBC-CB3024F3C198}"/>
              </a:ext>
            </a:extLst>
          </p:cNvPr>
          <p:cNvSpPr txBox="1"/>
          <p:nvPr/>
        </p:nvSpPr>
        <p:spPr>
          <a:xfrm>
            <a:off x="4381026" y="47285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Fabíola Simões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Música:Francis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Goya -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Unchained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Melody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3AFFA3A-0A38-438E-A39B-B0D92FFB334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57"/>
          <a:stretch/>
        </p:blipFill>
        <p:spPr>
          <a:xfrm>
            <a:off x="1489853" y="215683"/>
            <a:ext cx="2117426" cy="2414958"/>
          </a:xfrm>
          <a:prstGeom prst="rect">
            <a:avLst/>
          </a:prstGeom>
          <a:effectLst>
            <a:softEdge rad="304800"/>
          </a:effectLst>
        </p:spPr>
      </p:pic>
    </p:spTree>
    <p:extLst>
      <p:ext uri="{BB962C8B-B14F-4D97-AF65-F5344CB8AC3E}">
        <p14:creationId xmlns:p14="http://schemas.microsoft.com/office/powerpoint/2010/main" val="133774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flythrough hasBounce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444</Words>
  <Application>Microsoft Office PowerPoint</Application>
  <PresentationFormat>Ecrã Panorâmico</PresentationFormat>
  <Paragraphs>33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5" baseType="lpstr">
      <vt:lpstr>AR CENA</vt:lpstr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2020-05-11T17:59:00Z</dcterms:created>
  <dcterms:modified xsi:type="dcterms:W3CDTF">2020-05-24T20:23:05Z</dcterms:modified>
</cp:coreProperties>
</file>