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57" r:id="rId3"/>
    <p:sldId id="256" r:id="rId4"/>
    <p:sldId id="281" r:id="rId5"/>
    <p:sldId id="268" r:id="rId6"/>
    <p:sldId id="276" r:id="rId7"/>
    <p:sldId id="282" r:id="rId8"/>
    <p:sldId id="280" r:id="rId9"/>
    <p:sldId id="277" r:id="rId10"/>
    <p:sldId id="262" r:id="rId11"/>
    <p:sldId id="278" r:id="rId12"/>
    <p:sldId id="263" r:id="rId13"/>
    <p:sldId id="264" r:id="rId14"/>
    <p:sldId id="267" r:id="rId15"/>
    <p:sldId id="269" r:id="rId16"/>
    <p:sldId id="271" r:id="rId17"/>
    <p:sldId id="272" r:id="rId18"/>
    <p:sldId id="274" r:id="rId19"/>
    <p:sldId id="275" r:id="rId20"/>
    <p:sldId id="273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UAoIrNUCeuIXoQyP5N1fw==" hashData="fOwutv7PoKsFnIUBUWOCEIw37W5FoFN/g0i3VVjqSDsbG0fr8PL/uuvsvIRTvbtb8BpLx53KKmF1/CnEC9D0Z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2C31D-72CB-403E-B108-9BD42765193A}" type="datetimeFigureOut">
              <a:rPr lang="pt-PT" smtClean="0"/>
              <a:t>01-06-2018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AF1F3-EFAF-41E7-8419-BE4C16E38C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04838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2C31D-72CB-403E-B108-9BD42765193A}" type="datetimeFigureOut">
              <a:rPr lang="pt-PT" smtClean="0"/>
              <a:t>01-06-2018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AF1F3-EFAF-41E7-8419-BE4C16E38C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7958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2C31D-72CB-403E-B108-9BD42765193A}" type="datetimeFigureOut">
              <a:rPr lang="pt-PT" smtClean="0"/>
              <a:t>01-06-2018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AF1F3-EFAF-41E7-8419-BE4C16E38C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82580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2C31D-72CB-403E-B108-9BD42765193A}" type="datetimeFigureOut">
              <a:rPr lang="pt-PT" smtClean="0"/>
              <a:t>01-06-2018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AF1F3-EFAF-41E7-8419-BE4C16E38C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17480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2C31D-72CB-403E-B108-9BD42765193A}" type="datetimeFigureOut">
              <a:rPr lang="pt-PT" smtClean="0"/>
              <a:t>01-06-2018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AF1F3-EFAF-41E7-8419-BE4C16E38C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549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2C31D-72CB-403E-B108-9BD42765193A}" type="datetimeFigureOut">
              <a:rPr lang="pt-PT" smtClean="0"/>
              <a:t>01-06-2018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AF1F3-EFAF-41E7-8419-BE4C16E38C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12951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2C31D-72CB-403E-B108-9BD42765193A}" type="datetimeFigureOut">
              <a:rPr lang="pt-PT" smtClean="0"/>
              <a:t>01-06-2018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AF1F3-EFAF-41E7-8419-BE4C16E38C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19507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2C31D-72CB-403E-B108-9BD42765193A}" type="datetimeFigureOut">
              <a:rPr lang="pt-PT" smtClean="0"/>
              <a:t>01-06-2018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AF1F3-EFAF-41E7-8419-BE4C16E38C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11301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2C31D-72CB-403E-B108-9BD42765193A}" type="datetimeFigureOut">
              <a:rPr lang="pt-PT" smtClean="0"/>
              <a:t>01-06-2018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AF1F3-EFAF-41E7-8419-BE4C16E38C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0196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2C31D-72CB-403E-B108-9BD42765193A}" type="datetimeFigureOut">
              <a:rPr lang="pt-PT" smtClean="0"/>
              <a:t>01-06-2018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AF1F3-EFAF-41E7-8419-BE4C16E38C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41227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2C31D-72CB-403E-B108-9BD42765193A}" type="datetimeFigureOut">
              <a:rPr lang="pt-PT" smtClean="0"/>
              <a:t>01-06-2018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AF1F3-EFAF-41E7-8419-BE4C16E38C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92893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12C31D-72CB-403E-B108-9BD42765193A}" type="datetimeFigureOut">
              <a:rPr lang="pt-PT" smtClean="0"/>
              <a:t>01-06-2018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AF1F3-EFAF-41E7-8419-BE4C16E38C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49120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84" y="1898121"/>
            <a:ext cx="4762500" cy="65722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5618" y="3193520"/>
            <a:ext cx="4762500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264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5000">
        <p:sndAc>
          <p:stSnd loop="1">
            <p:snd r:embed="rId2" name="Laura Pausini-Strani Amori.wav"/>
          </p:stSnd>
        </p:sndAc>
      </p:transition>
    </mc:Choice>
    <mc:Fallback>
      <p:transition advTm="5000">
        <p:sndAc>
          <p:stSnd loop="1">
            <p:snd r:embed="rId2" name="Laura Pausini-Strani Amori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1673558" y="4431108"/>
            <a:ext cx="677621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6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amor que queremos…</a:t>
            </a:r>
          </a:p>
        </p:txBody>
      </p:sp>
    </p:spTree>
    <p:extLst>
      <p:ext uri="{BB962C8B-B14F-4D97-AF65-F5344CB8AC3E}">
        <p14:creationId xmlns:p14="http://schemas.microsoft.com/office/powerpoint/2010/main" val="3171992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/>
          <p:cNvSpPr/>
          <p:nvPr/>
        </p:nvSpPr>
        <p:spPr>
          <a:xfrm>
            <a:off x="447473" y="1659286"/>
            <a:ext cx="564852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Chega um momento da vida que a gente só quer paz, boa companhia e tranquilidade, a gente cansa de amores complicados de paixões desenfreadas, nós só queremos alguém que nos faça sentir conforto, nada de explosão ou loucura.</a:t>
            </a:r>
          </a:p>
        </p:txBody>
      </p:sp>
    </p:spTree>
    <p:extLst>
      <p:ext uri="{BB962C8B-B14F-4D97-AF65-F5344CB8AC3E}">
        <p14:creationId xmlns:p14="http://schemas.microsoft.com/office/powerpoint/2010/main" val="811416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5000">
        <p14:ripple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1177045" y="2945567"/>
            <a:ext cx="506811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Queremos alguém que nos faça nos sentir em paz, que abrace forte e diga estou aqui. </a:t>
            </a:r>
          </a:p>
        </p:txBody>
      </p:sp>
    </p:spTree>
    <p:extLst>
      <p:ext uri="{BB962C8B-B14F-4D97-AF65-F5344CB8AC3E}">
        <p14:creationId xmlns:p14="http://schemas.microsoft.com/office/powerpoint/2010/main" val="4219196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6447275" y="1412380"/>
            <a:ext cx="506811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Queremos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aquela pessoa que você sabe que pode contar, que em qualquer lugar do mundo te faça sentir feliz independente da paisagem.</a:t>
            </a:r>
          </a:p>
        </p:txBody>
      </p:sp>
    </p:spTree>
    <p:extLst>
      <p:ext uri="{BB962C8B-B14F-4D97-AF65-F5344CB8AC3E}">
        <p14:creationId xmlns:p14="http://schemas.microsoft.com/office/powerpoint/2010/main" val="2773977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/>
          <p:cNvSpPr/>
          <p:nvPr/>
        </p:nvSpPr>
        <p:spPr>
          <a:xfrm>
            <a:off x="421531" y="523380"/>
            <a:ext cx="546370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Queremos fazer planos, casar, ter uma casa, alguém para compartilhar o café da manhã, alguém com quem cheguemos em casa depois de um dia exaustivo e que esteja de ouvidos abertos para ouvir e acolher.</a:t>
            </a:r>
          </a:p>
        </p:txBody>
      </p:sp>
    </p:spTree>
    <p:extLst>
      <p:ext uri="{BB962C8B-B14F-4D97-AF65-F5344CB8AC3E}">
        <p14:creationId xmlns:p14="http://schemas.microsoft.com/office/powerpoint/2010/main" val="4085988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3000">
        <p14:ripple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3014342" y="4139278"/>
            <a:ext cx="563647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Nada de loucura,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tudo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muito calmo, tranquilo, paciente. </a:t>
            </a:r>
          </a:p>
        </p:txBody>
      </p:sp>
    </p:spTree>
    <p:extLst>
      <p:ext uri="{BB962C8B-B14F-4D97-AF65-F5344CB8AC3E}">
        <p14:creationId xmlns:p14="http://schemas.microsoft.com/office/powerpoint/2010/main" val="309408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rippl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5713379" y="2286398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Queremos ter alguém que possamos passar um fim de semana assistindo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netflix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ou quem sabe indo ao cinema. Nesse mundo que prega total desapego, queremos nos apegar.</a:t>
            </a:r>
          </a:p>
        </p:txBody>
      </p:sp>
    </p:spTree>
    <p:extLst>
      <p:ext uri="{BB962C8B-B14F-4D97-AF65-F5344CB8AC3E}">
        <p14:creationId xmlns:p14="http://schemas.microsoft.com/office/powerpoint/2010/main" val="1376599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ripple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839822" y="3122978"/>
            <a:ext cx="542479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Queremos fazer um piquenique no parque e ficar olhando as crianças correndo e imaginar como serão as nossas. Queremos rotina, quero planos, sonhos.</a:t>
            </a:r>
          </a:p>
        </p:txBody>
      </p:sp>
    </p:spTree>
    <p:extLst>
      <p:ext uri="{BB962C8B-B14F-4D97-AF65-F5344CB8AC3E}">
        <p14:creationId xmlns:p14="http://schemas.microsoft.com/office/powerpoint/2010/main" val="122227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ripple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771727" y="3247125"/>
            <a:ext cx="56485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Queremos ser surpreendidos com aquele jantar, com aquele beijo, com aquela flor ou presente inusitado, todos nós queremos clichê. </a:t>
            </a:r>
          </a:p>
        </p:txBody>
      </p:sp>
    </p:spTree>
    <p:extLst>
      <p:ext uri="{BB962C8B-B14F-4D97-AF65-F5344CB8AC3E}">
        <p14:creationId xmlns:p14="http://schemas.microsoft.com/office/powerpoint/2010/main" val="2316766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5693923" y="4151798"/>
            <a:ext cx="555125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Queremos contar a todos, como o outro nos faz bem e que parece não ter defeitos.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5757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842883" y="1482173"/>
            <a:ext cx="486058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Mas no fundo queremos descobrir quais são e que a pessoa descubra quais são os nossos e assim possamos desenvolver um amor, sincero, sem máscaras.</a:t>
            </a:r>
          </a:p>
        </p:txBody>
      </p:sp>
    </p:spTree>
    <p:extLst>
      <p:ext uri="{BB962C8B-B14F-4D97-AF65-F5344CB8AC3E}">
        <p14:creationId xmlns:p14="http://schemas.microsoft.com/office/powerpoint/2010/main" val="2843189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990600"/>
          </a:effectLst>
        </p:spPr>
      </p:pic>
      <p:sp>
        <p:nvSpPr>
          <p:cNvPr id="3" name="Retângulo 2"/>
          <p:cNvSpPr/>
          <p:nvPr/>
        </p:nvSpPr>
        <p:spPr>
          <a:xfrm>
            <a:off x="100519" y="661879"/>
            <a:ext cx="513296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Queremos alguém para envelhecer ao nosso lado e que possamos passar horas contando aos netos como nos conhecemos. </a:t>
            </a:r>
          </a:p>
        </p:txBody>
      </p:sp>
    </p:spTree>
    <p:extLst>
      <p:ext uri="{BB962C8B-B14F-4D97-AF65-F5344CB8AC3E}">
        <p14:creationId xmlns:p14="http://schemas.microsoft.com/office/powerpoint/2010/main" val="1781643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0" y="1516083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Queremos ter orgulho de dizer que estamos a tanto tempo juntos.</a:t>
            </a:r>
          </a:p>
        </p:txBody>
      </p:sp>
    </p:spTree>
    <p:extLst>
      <p:ext uri="{BB962C8B-B14F-4D97-AF65-F5344CB8AC3E}">
        <p14:creationId xmlns:p14="http://schemas.microsoft.com/office/powerpoint/2010/main" val="1610784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6900153" y="2164486"/>
            <a:ext cx="465630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Queremos aquelas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briguinhas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sem motivo, só para terminar em uma boa conversa e numa boa reconciliação.</a:t>
            </a:r>
          </a:p>
        </p:txBody>
      </p:sp>
    </p:spTree>
    <p:extLst>
      <p:ext uri="{BB962C8B-B14F-4D97-AF65-F5344CB8AC3E}">
        <p14:creationId xmlns:p14="http://schemas.microsoft.com/office/powerpoint/2010/main" val="2595718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711200"/>
          </a:effectLst>
        </p:spPr>
      </p:pic>
      <p:sp>
        <p:nvSpPr>
          <p:cNvPr id="3" name="Retângulo 2"/>
          <p:cNvSpPr/>
          <p:nvPr/>
        </p:nvSpPr>
        <p:spPr>
          <a:xfrm>
            <a:off x="1326204" y="447743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Queremos ter alguém que faça falta independentemente de onde estejamos.</a:t>
            </a:r>
          </a:p>
        </p:txBody>
      </p:sp>
    </p:spTree>
    <p:extLst>
      <p:ext uri="{BB962C8B-B14F-4D97-AF65-F5344CB8AC3E}">
        <p14:creationId xmlns:p14="http://schemas.microsoft.com/office/powerpoint/2010/main" val="2503987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3262009" y="5168099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Queremos aquela companhia que transborde. Porque completos já somos.</a:t>
            </a:r>
          </a:p>
        </p:txBody>
      </p:sp>
    </p:spTree>
    <p:extLst>
      <p:ext uri="{BB962C8B-B14F-4D97-AF65-F5344CB8AC3E}">
        <p14:creationId xmlns:p14="http://schemas.microsoft.com/office/powerpoint/2010/main" val="3162848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5927387" y="1101937"/>
            <a:ext cx="550261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Queremos alguém para somar, alguém para dividir a cama, a rotina, os planos, as loucuras.</a:t>
            </a:r>
          </a:p>
        </p:txBody>
      </p:sp>
    </p:spTree>
    <p:extLst>
      <p:ext uri="{BB962C8B-B14F-4D97-AF65-F5344CB8AC3E}">
        <p14:creationId xmlns:p14="http://schemas.microsoft.com/office/powerpoint/2010/main" val="2459978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889000"/>
          </a:effectLst>
        </p:spPr>
      </p:pic>
      <p:sp>
        <p:nvSpPr>
          <p:cNvPr id="3" name="Retângulo 2"/>
          <p:cNvSpPr/>
          <p:nvPr/>
        </p:nvSpPr>
        <p:spPr>
          <a:xfrm>
            <a:off x="4828162" y="4166149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Enfim tudo o que todo mundo realmente quer em uma fase da vida.</a:t>
            </a:r>
          </a:p>
        </p:txBody>
      </p:sp>
    </p:spTree>
    <p:extLst>
      <p:ext uri="{BB962C8B-B14F-4D97-AF65-F5344CB8AC3E}">
        <p14:creationId xmlns:p14="http://schemas.microsoft.com/office/powerpoint/2010/main" val="2648234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193800"/>
          </a:effectLst>
        </p:spPr>
      </p:pic>
      <p:sp>
        <p:nvSpPr>
          <p:cNvPr id="3" name="CaixaDeTexto 2"/>
          <p:cNvSpPr txBox="1"/>
          <p:nvPr/>
        </p:nvSpPr>
        <p:spPr>
          <a:xfrm>
            <a:off x="2569632" y="1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Texto: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Sylvia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Martins 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Música:Laura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Pausini-Strani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Amori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44"/>
          <a:stretch/>
        </p:blipFill>
        <p:spPr>
          <a:xfrm>
            <a:off x="1020319" y="146861"/>
            <a:ext cx="1916206" cy="25738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2042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ripple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391</Words>
  <Application>Microsoft Office PowerPoint</Application>
  <PresentationFormat>Ecrã Panorâmico</PresentationFormat>
  <Paragraphs>30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6" baseType="lpstr">
      <vt:lpstr>AR CENA</vt:lpstr>
      <vt:lpstr>Arial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8</cp:revision>
  <dcterms:created xsi:type="dcterms:W3CDTF">2018-05-31T19:25:03Z</dcterms:created>
  <dcterms:modified xsi:type="dcterms:W3CDTF">2018-06-01T23:34:48Z</dcterms:modified>
</cp:coreProperties>
</file>