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61" r:id="rId3"/>
    <p:sldId id="257" r:id="rId4"/>
    <p:sldId id="259" r:id="rId5"/>
    <p:sldId id="264" r:id="rId6"/>
    <p:sldId id="265" r:id="rId7"/>
    <p:sldId id="260" r:id="rId8"/>
    <p:sldId id="263" r:id="rId9"/>
    <p:sldId id="266" r:id="rId10"/>
    <p:sldId id="267" r:id="rId11"/>
    <p:sldId id="270" r:id="rId12"/>
    <p:sldId id="268" r:id="rId1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cBM0Bt/W1SIStr/MzM3kA==" hashData="vGbi5y021cTutiKFyKgsksKZ64oNXxc4JLh70dE41GcUHo0wTQfwAat7fmlloj2vmUPNFVBU/u92hmw2D4KmW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5373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1935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5921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9933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2167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8468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01207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44745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00538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58917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936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12148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4117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17751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36122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69532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9690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C12AA637-841F-4C6E-8CB3-34A144B2A724}" type="datetimeFigureOut">
              <a:rPr lang="pt-PT" smtClean="0"/>
              <a:t>15-04-2018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3CC45258-C750-408C-9E26-4003BE652D4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572012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00" y="2677583"/>
            <a:ext cx="3505200" cy="1293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55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  <p:sndAc>
          <p:stSnd loop="1">
            <p:snd r:embed="rId2" name="Alphaville - Forever Young.wav"/>
          </p:stSnd>
        </p:sndAc>
      </p:transition>
    </mc:Choice>
    <mc:Fallback>
      <p:transition spd="slow" advTm="2000">
        <p:fade/>
        <p:sndAc>
          <p:stSnd loop="1">
            <p:snd r:embed="rId2" name="Alphaville - Forever Youn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050" y="0"/>
            <a:ext cx="8664092" cy="579079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32690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Quantos anos tenho</a:t>
            </a:r>
            <a:r>
              <a:rPr lang="pt-PT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?</a:t>
            </a:r>
          </a:p>
          <a:p>
            <a:pPr algn="ctr"/>
            <a:r>
              <a:rPr lang="pt-PT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José </a:t>
            </a:r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Saramago</a:t>
            </a:r>
          </a:p>
        </p:txBody>
      </p:sp>
    </p:spTree>
    <p:extLst>
      <p:ext uri="{BB962C8B-B14F-4D97-AF65-F5344CB8AC3E}">
        <p14:creationId xmlns:p14="http://schemas.microsoft.com/office/powerpoint/2010/main" val="3612562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445" y="160867"/>
            <a:ext cx="933855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345512" y="2051504"/>
            <a:ext cx="47683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Tenho a idade em que as coisas são vistas com mais calma, mas com o interesse de seguir crescendo.</a:t>
            </a:r>
          </a:p>
        </p:txBody>
      </p:sp>
    </p:spTree>
    <p:extLst>
      <p:ext uri="{BB962C8B-B14F-4D97-AF65-F5344CB8AC3E}">
        <p14:creationId xmlns:p14="http://schemas.microsoft.com/office/powerpoint/2010/main" val="1077708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796" y="-77821"/>
            <a:ext cx="6980153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89466" y="1829770"/>
            <a:ext cx="42502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Tenho os anos em que o amor, às vezes, é uma chama louca, ansiosa para se consumir no fogo de uma paixão desejada. </a:t>
            </a:r>
          </a:p>
        </p:txBody>
      </p:sp>
    </p:spTree>
    <p:extLst>
      <p:ext uri="{BB962C8B-B14F-4D97-AF65-F5344CB8AC3E}">
        <p14:creationId xmlns:p14="http://schemas.microsoft.com/office/powerpoint/2010/main" val="290478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207" y="0"/>
            <a:ext cx="7061572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0134" y="2470835"/>
            <a:ext cx="4334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E em outras, uma corrente de paz, como um entardecer na praia.</a:t>
            </a:r>
          </a:p>
        </p:txBody>
      </p:sp>
    </p:spTree>
    <p:extLst>
      <p:ext uri="{BB962C8B-B14F-4D97-AF65-F5344CB8AC3E}">
        <p14:creationId xmlns:p14="http://schemas.microsoft.com/office/powerpoint/2010/main" val="53733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1"/>
            <a:ext cx="8317149" cy="6858000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3" name="Retângulo 2"/>
          <p:cNvSpPr/>
          <p:nvPr/>
        </p:nvSpPr>
        <p:spPr>
          <a:xfrm>
            <a:off x="6552431" y="2964934"/>
            <a:ext cx="4065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Quantos anos eu tenho? </a:t>
            </a:r>
          </a:p>
        </p:txBody>
      </p:sp>
    </p:spTree>
    <p:extLst>
      <p:ext uri="{BB962C8B-B14F-4D97-AF65-F5344CB8AC3E}">
        <p14:creationId xmlns:p14="http://schemas.microsoft.com/office/powerpoint/2010/main" val="648024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658562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33533" y="1468735"/>
            <a:ext cx="5003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preciso de números para marcar, pois meus anseios alcançados, as lágrimas que derramei pelo caminho, ao ver meus sonhos destruídos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…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Valem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muito mais que isso.</a:t>
            </a:r>
          </a:p>
        </p:txBody>
      </p:sp>
    </p:spTree>
    <p:extLst>
      <p:ext uri="{BB962C8B-B14F-4D97-AF65-F5344CB8AC3E}">
        <p14:creationId xmlns:p14="http://schemas.microsoft.com/office/powerpoint/2010/main" val="3461393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24533" cy="6858000"/>
          </a:xfrm>
          <a:prstGeom prst="rect">
            <a:avLst/>
          </a:prstGeom>
          <a:effectLst>
            <a:softEdge rad="1143000"/>
          </a:effectLst>
        </p:spPr>
      </p:pic>
      <p:sp>
        <p:nvSpPr>
          <p:cNvPr id="3" name="Retângulo 2"/>
          <p:cNvSpPr/>
          <p:nvPr/>
        </p:nvSpPr>
        <p:spPr>
          <a:xfrm>
            <a:off x="6959600" y="2894168"/>
            <a:ext cx="4478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importa se faço vinte, quarenta ou sessenta!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que importa é a idade que eu sinto.</a:t>
            </a:r>
          </a:p>
        </p:txBody>
      </p:sp>
    </p:spTree>
    <p:extLst>
      <p:ext uri="{BB962C8B-B14F-4D97-AF65-F5344CB8AC3E}">
        <p14:creationId xmlns:p14="http://schemas.microsoft.com/office/powerpoint/2010/main" val="2986266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392" y="0"/>
            <a:ext cx="6645897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609600" y="2656975"/>
            <a:ext cx="43603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Tenho os anos de que preciso para viver livre e sem medos. </a:t>
            </a:r>
          </a:p>
        </p:txBody>
      </p:sp>
    </p:spTree>
    <p:extLst>
      <p:ext uri="{BB962C8B-B14F-4D97-AF65-F5344CB8AC3E}">
        <p14:creationId xmlns:p14="http://schemas.microsoft.com/office/powerpoint/2010/main" val="2602688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13934" y="0"/>
            <a:ext cx="6095999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511857" y="1294810"/>
            <a:ext cx="436033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Para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seguir sem medo pelo caminho, pois levo comigo a experiência adquirida e a força de meus anseios.</a:t>
            </a:r>
          </a:p>
        </p:txBody>
      </p:sp>
    </p:spTree>
    <p:extLst>
      <p:ext uri="{BB962C8B-B14F-4D97-AF65-F5344CB8AC3E}">
        <p14:creationId xmlns:p14="http://schemas.microsoft.com/office/powerpoint/2010/main" val="1301728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60400" y="1265535"/>
            <a:ext cx="39708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Quantos anos tenho?  Isso não importa a ninguém!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Tenho os anos necessários para perder o medo e fazer o que quero e sinto.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06" y="0"/>
            <a:ext cx="6925192" cy="6858000"/>
          </a:xfrm>
          <a:prstGeom prst="rect">
            <a:avLst/>
          </a:prstGeom>
          <a:effectLst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2947681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88638" y="0"/>
            <a:ext cx="74750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Autor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José Saramago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Música:Alphaville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-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Forever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Young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91"/>
          <a:stretch/>
        </p:blipFill>
        <p:spPr>
          <a:xfrm>
            <a:off x="1632607" y="499041"/>
            <a:ext cx="1897992" cy="25410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1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fracture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lha">
  <a:themeElements>
    <a:clrScheme name="Malha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alha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alh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Malha</Template>
  <TotalTime>37</TotalTime>
  <Words>206</Words>
  <Application>Microsoft Office PowerPoint</Application>
  <PresentationFormat>Ecrã Panorâmico</PresentationFormat>
  <Paragraphs>25</Paragraphs>
  <Slides>12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7" baseType="lpstr">
      <vt:lpstr>AR ESSENCE</vt:lpstr>
      <vt:lpstr>Arial</vt:lpstr>
      <vt:lpstr>Cambria Math</vt:lpstr>
      <vt:lpstr>Century Gothic</vt:lpstr>
      <vt:lpstr>Malha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5</cp:revision>
  <dcterms:created xsi:type="dcterms:W3CDTF">2018-04-15T19:17:15Z</dcterms:created>
  <dcterms:modified xsi:type="dcterms:W3CDTF">2018-04-15T19:55:47Z</dcterms:modified>
</cp:coreProperties>
</file>