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57" r:id="rId3"/>
    <p:sldId id="256" r:id="rId4"/>
    <p:sldId id="258" r:id="rId5"/>
    <p:sldId id="259" r:id="rId6"/>
    <p:sldId id="261" r:id="rId7"/>
    <p:sldId id="260" r:id="rId8"/>
    <p:sldId id="262" r:id="rId9"/>
    <p:sldId id="263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6" r:id="rId19"/>
    <p:sldId id="275" r:id="rId20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HBFsA9RprunNH5RKjWkrg==" hashData="Fw8tRwIhseOnqhKrwWYALgBZYkW86NZYfhBtFDBXCimW9blOPwpDuC9NXgcThMWMxeSdoxizbZ45m6yMNntX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87DB7-7BBF-4AE8-82B5-14293F3D9905}" type="datetimeFigureOut">
              <a:rPr lang="pt-PT" smtClean="0"/>
              <a:t>13-01-2018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BEFB-8570-4ABB-89AD-4D8E70F8921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3393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87DB7-7BBF-4AE8-82B5-14293F3D9905}" type="datetimeFigureOut">
              <a:rPr lang="pt-PT" smtClean="0"/>
              <a:t>13-01-2018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BEFB-8570-4ABB-89AD-4D8E70F8921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75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87DB7-7BBF-4AE8-82B5-14293F3D9905}" type="datetimeFigureOut">
              <a:rPr lang="pt-PT" smtClean="0"/>
              <a:t>13-01-2018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BEFB-8570-4ABB-89AD-4D8E70F8921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84550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87DB7-7BBF-4AE8-82B5-14293F3D9905}" type="datetimeFigureOut">
              <a:rPr lang="pt-PT" smtClean="0"/>
              <a:t>13-01-2018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BEFB-8570-4ABB-89AD-4D8E70F8921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6713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87DB7-7BBF-4AE8-82B5-14293F3D9905}" type="datetimeFigureOut">
              <a:rPr lang="pt-PT" smtClean="0"/>
              <a:t>13-01-2018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BEFB-8570-4ABB-89AD-4D8E70F8921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3703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87DB7-7BBF-4AE8-82B5-14293F3D9905}" type="datetimeFigureOut">
              <a:rPr lang="pt-PT" smtClean="0"/>
              <a:t>13-01-2018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BEFB-8570-4ABB-89AD-4D8E70F8921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59550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87DB7-7BBF-4AE8-82B5-14293F3D9905}" type="datetimeFigureOut">
              <a:rPr lang="pt-PT" smtClean="0"/>
              <a:t>13-01-2018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BEFB-8570-4ABB-89AD-4D8E70F8921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7082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87DB7-7BBF-4AE8-82B5-14293F3D9905}" type="datetimeFigureOut">
              <a:rPr lang="pt-PT" smtClean="0"/>
              <a:t>13-01-2018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BEFB-8570-4ABB-89AD-4D8E70F8921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82607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87DB7-7BBF-4AE8-82B5-14293F3D9905}" type="datetimeFigureOut">
              <a:rPr lang="pt-PT" smtClean="0"/>
              <a:t>13-01-2018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BEFB-8570-4ABB-89AD-4D8E70F8921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49767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87DB7-7BBF-4AE8-82B5-14293F3D9905}" type="datetimeFigureOut">
              <a:rPr lang="pt-PT" smtClean="0"/>
              <a:t>13-01-2018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BEFB-8570-4ABB-89AD-4D8E70F8921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81169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87DB7-7BBF-4AE8-82B5-14293F3D9905}" type="datetimeFigureOut">
              <a:rPr lang="pt-PT" smtClean="0"/>
              <a:t>13-01-2018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4DBEFB-8570-4ABB-89AD-4D8E70F8921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96374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7DB7-7BBF-4AE8-82B5-14293F3D9905}" type="datetimeFigureOut">
              <a:rPr lang="pt-PT" smtClean="0"/>
              <a:t>13-01-2018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4DBEFB-8570-4ABB-89AD-4D8E70F89214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58003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hyperlink" Target="mailto:lopesolg@gmail.com" TargetMode="External"/><Relationship Id="rId7" Type="http://schemas.openxmlformats.org/officeDocument/2006/relationships/hyperlink" Target="http://www.sergrasan.com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facebook.com/olga.lopes.16" TargetMode="External"/><Relationship Id="rId4" Type="http://schemas.openxmlformats.org/officeDocument/2006/relationships/hyperlink" Target="http://www.olgaslides.blogspot.p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946754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prism dir="d" isContent="1"/>
        <p:sndAc>
          <p:stSnd>
            <p:snd r:embed="rId2" name="PETER HEAVEN &amp; blue light orchestra - Mond über dem Bergsee.wav"/>
          </p:stSnd>
        </p:sndAc>
      </p:transition>
    </mc:Choice>
    <mc:Fallback>
      <p:transition spd="slow" advTm="5000">
        <p:fade/>
        <p:sndAc>
          <p:stSnd>
            <p:snd r:embed="rId2" name="PETER HEAVEN &amp; blue light orchestra - Mond über dem Bergse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" b="4397"/>
          <a:stretch/>
        </p:blipFill>
        <p:spPr>
          <a:xfrm>
            <a:off x="8467" y="0"/>
            <a:ext cx="12183533" cy="68580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5015" y="692489"/>
            <a:ext cx="4688383" cy="525957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035319" y="3947067"/>
            <a:ext cx="41745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Ei, há no mundo </a:t>
            </a:r>
            <a:endParaRPr lang="pt-PT" sz="32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ctr"/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um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punhado de gente que te ama em silêncio</a:t>
            </a:r>
          </a:p>
        </p:txBody>
      </p:sp>
    </p:spTree>
    <p:extLst>
      <p:ext uri="{BB962C8B-B14F-4D97-AF65-F5344CB8AC3E}">
        <p14:creationId xmlns:p14="http://schemas.microsoft.com/office/powerpoint/2010/main" val="98970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prism dir="d"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" b="4397"/>
          <a:stretch/>
        </p:blipFill>
        <p:spPr>
          <a:xfrm flipH="1">
            <a:off x="-1" y="0"/>
            <a:ext cx="12192000" cy="6858000"/>
          </a:xfrm>
          <a:prstGeom prst="rect">
            <a:avLst/>
          </a:prstGeom>
          <a:effectLst>
            <a:softEdge rad="0"/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386" y="949757"/>
            <a:ext cx="3556147" cy="508697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948193" y="3094336"/>
            <a:ext cx="42503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Não são poucos os momentos em que sentimos as pernas doerem, mas ainda assim, negamos ao corpo um pouco de descanso.</a:t>
            </a:r>
          </a:p>
        </p:txBody>
      </p:sp>
    </p:spTree>
    <p:extLst>
      <p:ext uri="{BB962C8B-B14F-4D97-AF65-F5344CB8AC3E}">
        <p14:creationId xmlns:p14="http://schemas.microsoft.com/office/powerpoint/2010/main" val="1354438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1332" y="722370"/>
            <a:ext cx="3581401" cy="521276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9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7095066" y="3063502"/>
            <a:ext cx="40724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Sentimos o coração despedaçado e esquecemos que há no mundo aqueles que, mesmo distantes, nos amam em silêncio.</a:t>
            </a:r>
          </a:p>
        </p:txBody>
      </p:sp>
    </p:spTree>
    <p:extLst>
      <p:ext uri="{BB962C8B-B14F-4D97-AF65-F5344CB8AC3E}">
        <p14:creationId xmlns:p14="http://schemas.microsoft.com/office/powerpoint/2010/main" val="134469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067" y="397932"/>
            <a:ext cx="4963275" cy="6053667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" b="4397"/>
          <a:stretch/>
        </p:blipFill>
        <p:spPr>
          <a:xfrm flipH="1">
            <a:off x="-556140" y="0"/>
            <a:ext cx="12748139" cy="6858000"/>
          </a:xfrm>
          <a:prstGeom prst="rect">
            <a:avLst/>
          </a:prstGeom>
          <a:effectLst>
            <a:softEdge rad="0"/>
          </a:effectLst>
        </p:spPr>
      </p:pic>
      <p:sp>
        <p:nvSpPr>
          <p:cNvPr id="4" name="Retângulo 3"/>
          <p:cNvSpPr/>
          <p:nvPr/>
        </p:nvSpPr>
        <p:spPr>
          <a:xfrm>
            <a:off x="228600" y="2992735"/>
            <a:ext cx="48344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É que, às vezes, decidimos caminhar pra longe. De repente, escolhemos aprender do jeito mais dolorido: errando, caindo, se machucando feio e levantando.</a:t>
            </a:r>
          </a:p>
        </p:txBody>
      </p:sp>
    </p:spTree>
    <p:extLst>
      <p:ext uri="{BB962C8B-B14F-4D97-AF65-F5344CB8AC3E}">
        <p14:creationId xmlns:p14="http://schemas.microsoft.com/office/powerpoint/2010/main" val="4147536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6467" y="668868"/>
            <a:ext cx="4140199" cy="527913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9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900332" y="3512235"/>
            <a:ext cx="43349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Resolvemos, por loucura ou descuido mesmo, pisar onde algum bom conselho ousou dizer para não pisar.</a:t>
            </a:r>
          </a:p>
        </p:txBody>
      </p:sp>
    </p:spTree>
    <p:extLst>
      <p:ext uri="{BB962C8B-B14F-4D97-AF65-F5344CB8AC3E}">
        <p14:creationId xmlns:p14="http://schemas.microsoft.com/office/powerpoint/2010/main" val="3527140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433" y="550333"/>
            <a:ext cx="3780367" cy="5461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" b="4397"/>
          <a:stretch/>
        </p:blipFill>
        <p:spPr>
          <a:xfrm flipH="1">
            <a:off x="-556140" y="0"/>
            <a:ext cx="12748139" cy="6858000"/>
          </a:xfrm>
          <a:prstGeom prst="rect">
            <a:avLst/>
          </a:prstGeom>
          <a:effectLst>
            <a:softEdge rad="0"/>
          </a:effectLst>
        </p:spPr>
      </p:pic>
      <p:sp>
        <p:nvSpPr>
          <p:cNvPr id="2" name="Retângulo 1"/>
          <p:cNvSpPr/>
          <p:nvPr/>
        </p:nvSpPr>
        <p:spPr>
          <a:xfrm>
            <a:off x="397933" y="2968685"/>
            <a:ext cx="447886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Falando por mim, em muitos momentos da minha vida, eu imaginei que o tempo tinha apagado o amor daqueles que tinham estado ao meu lado antes das escolhas erradas. </a:t>
            </a:r>
          </a:p>
        </p:txBody>
      </p:sp>
    </p:spTree>
    <p:extLst>
      <p:ext uri="{BB962C8B-B14F-4D97-AF65-F5344CB8AC3E}">
        <p14:creationId xmlns:p14="http://schemas.microsoft.com/office/powerpoint/2010/main" val="354940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2864" y="736600"/>
            <a:ext cx="4089402" cy="531283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9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570132" y="2961269"/>
            <a:ext cx="486833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Tive certezas infundadas sobre ser irremediavelmente </a:t>
            </a:r>
            <a:r>
              <a:rPr lang="pt-PT" sz="32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esquecida. Eu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disse para mim mesma que eu tinha sido enterrada em algum cantinho indigente do sentir daqueles que amei.</a:t>
            </a:r>
          </a:p>
        </p:txBody>
      </p:sp>
    </p:spTree>
    <p:extLst>
      <p:ext uri="{BB962C8B-B14F-4D97-AF65-F5344CB8AC3E}">
        <p14:creationId xmlns:p14="http://schemas.microsoft.com/office/powerpoint/2010/main" val="4035914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933" y="711199"/>
            <a:ext cx="5494867" cy="527473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" b="4397"/>
          <a:stretch/>
        </p:blipFill>
        <p:spPr>
          <a:xfrm flipH="1">
            <a:off x="-556140" y="0"/>
            <a:ext cx="12748139" cy="6858000"/>
          </a:xfrm>
          <a:prstGeom prst="rect">
            <a:avLst/>
          </a:prstGeom>
          <a:effectLst>
            <a:softEdge rad="0"/>
          </a:effectLst>
        </p:spPr>
      </p:pic>
      <p:sp>
        <p:nvSpPr>
          <p:cNvPr id="5" name="Retângulo 4"/>
          <p:cNvSpPr/>
          <p:nvPr/>
        </p:nvSpPr>
        <p:spPr>
          <a:xfrm>
            <a:off x="246863" y="2958869"/>
            <a:ext cx="490933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Que as risadas compartilhadas tinham virado choro. Que os abraços dados tinham virado pó. Que as declarações de amor tinham se transformado em algum tipo estranho de ladainha.</a:t>
            </a:r>
          </a:p>
        </p:txBody>
      </p:sp>
    </p:spTree>
    <p:extLst>
      <p:ext uri="{BB962C8B-B14F-4D97-AF65-F5344CB8AC3E}">
        <p14:creationId xmlns:p14="http://schemas.microsoft.com/office/powerpoint/2010/main" val="4291179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945" y="660401"/>
            <a:ext cx="4006321" cy="5364162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9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7001932" y="3043535"/>
            <a:ext cx="43349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Se por alguma razão você ousou tentar, errar e recomeçar, volte para perto daqueles que um dia te amaram imperfeito como você ontem era e hoje é. </a:t>
            </a:r>
          </a:p>
        </p:txBody>
      </p:sp>
    </p:spTree>
    <p:extLst>
      <p:ext uri="{BB962C8B-B14F-4D97-AF65-F5344CB8AC3E}">
        <p14:creationId xmlns:p14="http://schemas.microsoft.com/office/powerpoint/2010/main" val="4015669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915" y="685800"/>
            <a:ext cx="3539885" cy="532553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" b="4397"/>
          <a:stretch/>
        </p:blipFill>
        <p:spPr>
          <a:xfrm flipH="1">
            <a:off x="-556140" y="0"/>
            <a:ext cx="12748139" cy="6858000"/>
          </a:xfrm>
          <a:prstGeom prst="rect">
            <a:avLst/>
          </a:prstGeom>
          <a:effectLst>
            <a:softEdge rad="0"/>
          </a:effectLst>
        </p:spPr>
      </p:pic>
      <p:sp>
        <p:nvSpPr>
          <p:cNvPr id="2" name="Retângulo 1"/>
          <p:cNvSpPr/>
          <p:nvPr/>
        </p:nvSpPr>
        <p:spPr>
          <a:xfrm>
            <a:off x="448733" y="3429000"/>
            <a:ext cx="47582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Deixe-se amar por aqueles que te avisaram, mas te deram, mesmo assim, a chance de tentar.</a:t>
            </a:r>
          </a:p>
        </p:txBody>
      </p:sp>
    </p:spTree>
    <p:extLst>
      <p:ext uri="{BB962C8B-B14F-4D97-AF65-F5344CB8AC3E}">
        <p14:creationId xmlns:p14="http://schemas.microsoft.com/office/powerpoint/2010/main" val="2431108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266" y="694267"/>
            <a:ext cx="3937001" cy="5300133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98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7128932" y="3114302"/>
            <a:ext cx="35983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Porque o amor guarda todas as possibilidades, inclusive a de permitir ir, quando tudo pede para ficar.</a:t>
            </a:r>
          </a:p>
        </p:txBody>
      </p:sp>
    </p:spTree>
    <p:extLst>
      <p:ext uri="{BB962C8B-B14F-4D97-AF65-F5344CB8AC3E}">
        <p14:creationId xmlns:p14="http://schemas.microsoft.com/office/powerpoint/2010/main" val="2163145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000" y="685800"/>
            <a:ext cx="4375679" cy="5333999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" b="4397"/>
          <a:stretch/>
        </p:blipFill>
        <p:spPr>
          <a:xfrm flipH="1">
            <a:off x="-556140" y="0"/>
            <a:ext cx="12748139" cy="6858000"/>
          </a:xfrm>
          <a:prstGeom prst="rect">
            <a:avLst/>
          </a:prstGeom>
          <a:effectLst>
            <a:softEdge rad="0"/>
          </a:effectLst>
        </p:spPr>
      </p:pic>
      <p:sp>
        <p:nvSpPr>
          <p:cNvPr id="2" name="Retângulo 1"/>
          <p:cNvSpPr/>
          <p:nvPr/>
        </p:nvSpPr>
        <p:spPr>
          <a:xfrm>
            <a:off x="482600" y="3190502"/>
            <a:ext cx="43264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Volte para o amor daqueles que te guardaram no melhor deles. Aceite o amor daqueles que sempre te lembraram bonito. </a:t>
            </a:r>
          </a:p>
        </p:txBody>
      </p:sp>
    </p:spTree>
    <p:extLst>
      <p:ext uri="{BB962C8B-B14F-4D97-AF65-F5344CB8AC3E}">
        <p14:creationId xmlns:p14="http://schemas.microsoft.com/office/powerpoint/2010/main" val="32451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20811" y="713317"/>
            <a:ext cx="4182187" cy="5016274"/>
          </a:xfrm>
          <a:prstGeom prst="rect">
            <a:avLst/>
          </a:prstGeom>
          <a:effectLst>
            <a:softEdge rad="3048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" b="4397"/>
          <a:stretch/>
        </p:blipFill>
        <p:spPr>
          <a:xfrm flipH="1">
            <a:off x="-556143" y="0"/>
            <a:ext cx="12748139" cy="6858000"/>
          </a:xfrm>
          <a:prstGeom prst="rect">
            <a:avLst/>
          </a:prstGeom>
          <a:effectLst>
            <a:softEdge rad="0"/>
          </a:effectLst>
        </p:spPr>
      </p:pic>
      <p:sp>
        <p:nvSpPr>
          <p:cNvPr id="4" name="Retângulo 3"/>
          <p:cNvSpPr/>
          <p:nvPr/>
        </p:nvSpPr>
        <p:spPr>
          <a:xfrm>
            <a:off x="330200" y="2905036"/>
            <a:ext cx="466513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Descansa naqueles que te foram abrigo. Bate na porta dos que sempre guardaram para ti uma hospitalidade e gentileza infinita e tome um café falando das coisas boas que vocês viveram juntos.</a:t>
            </a:r>
          </a:p>
        </p:txBody>
      </p:sp>
    </p:spTree>
    <p:extLst>
      <p:ext uri="{BB962C8B-B14F-4D97-AF65-F5344CB8AC3E}">
        <p14:creationId xmlns:p14="http://schemas.microsoft.com/office/powerpoint/2010/main" val="2278226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prism dir="d" isContent="1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78" y="758759"/>
            <a:ext cx="4631987" cy="5244828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739466" y="3263668"/>
            <a:ext cx="4445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Volte para aqueles que te amam de verdade, porque amor verdadeiro não tem data de validade. Não tem capricho ou zelo tolo.</a:t>
            </a:r>
          </a:p>
        </p:txBody>
      </p:sp>
    </p:spTree>
    <p:extLst>
      <p:ext uri="{BB962C8B-B14F-4D97-AF65-F5344CB8AC3E}">
        <p14:creationId xmlns:p14="http://schemas.microsoft.com/office/powerpoint/2010/main" val="2798569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0919" y="817226"/>
            <a:ext cx="4199106" cy="5341938"/>
          </a:xfrm>
          <a:prstGeom prst="rect">
            <a:avLst/>
          </a:prstGeom>
          <a:effectLst>
            <a:softEdge rad="4953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" b="4397"/>
          <a:stretch/>
        </p:blipFill>
        <p:spPr>
          <a:xfrm flipH="1">
            <a:off x="-556145" y="0"/>
            <a:ext cx="12748139" cy="6858000"/>
          </a:xfrm>
          <a:prstGeom prst="rect">
            <a:avLst/>
          </a:prstGeom>
          <a:effectLst>
            <a:softEdge rad="0"/>
          </a:effectLst>
        </p:spPr>
      </p:pic>
      <p:sp>
        <p:nvSpPr>
          <p:cNvPr id="4" name="Retângulo 3"/>
          <p:cNvSpPr/>
          <p:nvPr/>
        </p:nvSpPr>
        <p:spPr>
          <a:xfrm>
            <a:off x="406400" y="3488195"/>
            <a:ext cx="46058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Escute as histórias que essas pessoas contam. Aqueles que te amam verdadeiramente têm muito a dizer sobre você.</a:t>
            </a:r>
          </a:p>
        </p:txBody>
      </p:sp>
    </p:spTree>
    <p:extLst>
      <p:ext uri="{BB962C8B-B14F-4D97-AF65-F5344CB8AC3E}">
        <p14:creationId xmlns:p14="http://schemas.microsoft.com/office/powerpoint/2010/main" val="3570802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prism dir="d"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217" y="914400"/>
            <a:ext cx="3841269" cy="5020841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98"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900333" y="3630768"/>
            <a:ext cx="42418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 Eles te conhecem bem, eles sabem que você é uma pessoa bonita que se deixou levar para longe,</a:t>
            </a:r>
          </a:p>
        </p:txBody>
      </p:sp>
    </p:spTree>
    <p:extLst>
      <p:ext uri="{BB962C8B-B14F-4D97-AF65-F5344CB8AC3E}">
        <p14:creationId xmlns:p14="http://schemas.microsoft.com/office/powerpoint/2010/main" val="2229745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8740" y="846307"/>
            <a:ext cx="3761363" cy="4970835"/>
          </a:xfrm>
          <a:prstGeom prst="rect">
            <a:avLst/>
          </a:prstGeom>
          <a:effectLst>
            <a:softEdge rad="368300"/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" b="4397"/>
          <a:stretch/>
        </p:blipFill>
        <p:spPr>
          <a:xfrm flipH="1">
            <a:off x="-556140" y="1"/>
            <a:ext cx="12748139" cy="6858000"/>
          </a:xfrm>
          <a:prstGeom prst="rect">
            <a:avLst/>
          </a:prstGeom>
          <a:effectLst>
            <a:softEdge rad="0"/>
          </a:effectLst>
        </p:spPr>
      </p:pic>
      <p:sp>
        <p:nvSpPr>
          <p:cNvPr id="4" name="Retângulo 3"/>
          <p:cNvSpPr/>
          <p:nvPr/>
        </p:nvSpPr>
        <p:spPr>
          <a:xfrm>
            <a:off x="719666" y="3429001"/>
            <a:ext cx="366606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R ESSENCE" panose="02000000000000000000" pitchFamily="2" charset="0"/>
              </a:rPr>
              <a:t>mas que um dia encontrou forças para voltar e escutar o que o amor tinha a dizer.</a:t>
            </a:r>
          </a:p>
        </p:txBody>
      </p:sp>
    </p:spTree>
    <p:extLst>
      <p:ext uri="{BB962C8B-B14F-4D97-AF65-F5344CB8AC3E}">
        <p14:creationId xmlns:p14="http://schemas.microsoft.com/office/powerpoint/2010/main" val="3048872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dir="d" isContent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553" b="4198"/>
          <a:stretch/>
        </p:blipFill>
        <p:spPr>
          <a:xfrm>
            <a:off x="0" y="0"/>
            <a:ext cx="12192000" cy="6857999"/>
          </a:xfrm>
          <a:prstGeom prst="rect">
            <a:avLst/>
          </a:prstGeom>
          <a:effectLst>
            <a:softEdge rad="622300"/>
          </a:effectLst>
        </p:spPr>
      </p:pic>
      <p:sp>
        <p:nvSpPr>
          <p:cNvPr id="4" name="CaixaDeTexto 3"/>
          <p:cNvSpPr txBox="1"/>
          <p:nvPr/>
        </p:nvSpPr>
        <p:spPr>
          <a:xfrm>
            <a:off x="3599392" y="1682570"/>
            <a:ext cx="742420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Vanelli</a:t>
            </a:r>
            <a:r>
              <a:rPr lang="pt-PT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Doratioto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</a:t>
            </a:r>
            <a:r>
              <a:rPr lang="en-US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Peter Heaven &amp; </a:t>
            </a:r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blue light orchestra - </a:t>
            </a:r>
            <a:r>
              <a:rPr lang="en-US" sz="2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Mond</a:t>
            </a:r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en-US" sz="2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über</a:t>
            </a:r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en-US" sz="2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dem</a:t>
            </a:r>
            <a:r>
              <a:rPr lang="en-US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en-US" sz="2400" b="1" dirty="0" err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Bergsee</a:t>
            </a:r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hlinkClick r:id="rId4"/>
              </a:rPr>
              <a:t>www.olgaslides.blogspot.pt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www.facebook.com/olga.lopes.16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Bookman Old Style" panose="02050604050505020204" pitchFamily="18" charset="0"/>
                <a:hlinkClick r:id="rId7"/>
              </a:rPr>
              <a:t>www.sergrasan.com</a:t>
            </a:r>
            <a:endParaRPr lang="pt-PT" sz="2400" b="1" dirty="0" smtClean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9211" y="453271"/>
            <a:ext cx="2439989" cy="3566055"/>
          </a:xfrm>
          <a:prstGeom prst="cube">
            <a:avLst>
              <a:gd name="adj" fmla="val 6262"/>
            </a:avLst>
          </a:prstGeom>
        </p:spPr>
      </p:pic>
    </p:spTree>
    <p:extLst>
      <p:ext uri="{BB962C8B-B14F-4D97-AF65-F5344CB8AC3E}">
        <p14:creationId xmlns:p14="http://schemas.microsoft.com/office/powerpoint/2010/main" val="296108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prism dir="d" isContent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</TotalTime>
  <Words>438</Words>
  <Application>Microsoft Office PowerPoint</Application>
  <PresentationFormat>Ecrã Panorâmico</PresentationFormat>
  <Paragraphs>31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6" baseType="lpstr">
      <vt:lpstr>AR ESSENCE</vt:lpstr>
      <vt:lpstr>Arial</vt:lpstr>
      <vt:lpstr>Bookman Old Style</vt:lpstr>
      <vt:lpstr>Calibri</vt:lpstr>
      <vt:lpstr>Calibri Light</vt:lpstr>
      <vt:lpstr>Cambria Math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14</cp:revision>
  <dcterms:created xsi:type="dcterms:W3CDTF">2018-01-09T00:08:19Z</dcterms:created>
  <dcterms:modified xsi:type="dcterms:W3CDTF">2018-01-13T20:46:05Z</dcterms:modified>
</cp:coreProperties>
</file>