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80" r:id="rId3"/>
    <p:sldId id="258" r:id="rId4"/>
    <p:sldId id="256" r:id="rId5"/>
    <p:sldId id="259" r:id="rId6"/>
    <p:sldId id="260" r:id="rId7"/>
    <p:sldId id="263" r:id="rId8"/>
    <p:sldId id="261" r:id="rId9"/>
    <p:sldId id="262" r:id="rId10"/>
    <p:sldId id="265" r:id="rId11"/>
    <p:sldId id="276" r:id="rId12"/>
    <p:sldId id="266" r:id="rId13"/>
    <p:sldId id="267" r:id="rId14"/>
    <p:sldId id="268" r:id="rId15"/>
    <p:sldId id="269" r:id="rId16"/>
    <p:sldId id="272" r:id="rId17"/>
    <p:sldId id="271" r:id="rId18"/>
    <p:sldId id="273" r:id="rId19"/>
    <p:sldId id="274" r:id="rId20"/>
    <p:sldId id="257" r:id="rId21"/>
    <p:sldId id="279" r:id="rId22"/>
    <p:sldId id="270" r:id="rId23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iE6M7y3AQn6TlxbzyV/7w==" hashData="ZYZN0SqgpzABIu9ooits/OKB8WHUQWLEziwgU02aOOBqP8u5vC62CSAE+ZoYUpL0Z2sLTmZnCgY6G5izP0Qkk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40B96CA-4FCE-4F2E-900A-22CADB95F1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5DA3EC0-D547-41D5-B753-426A6CB2D3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2D763606-D972-4978-BE3F-68CD67BCBC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3ADD6-AB22-4BD3-8D97-AA7C20691CD1}" type="datetimeFigureOut">
              <a:rPr lang="pt-PT" smtClean="0"/>
              <a:t>16-08-2019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19461F5C-B4AC-4168-B2AD-1964DB5EA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8E77222E-FDC5-4D85-BD7E-402739AA82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43AF9-01A2-4087-8EF3-34C6E29338E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443236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EC2EB8A-A2B3-4CBD-A380-3C1505381B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53D0C76E-1AD5-4FFC-866A-79D15E1AA4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0F1D2FE3-8F0B-4B32-834C-B5CBF8D8A7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3ADD6-AB22-4BD3-8D97-AA7C20691CD1}" type="datetimeFigureOut">
              <a:rPr lang="pt-PT" smtClean="0"/>
              <a:t>16-08-2019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9D424567-46FC-4F0C-B795-ED919BCCF6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4EE8FFDB-D17F-4FAE-97C0-900DCF6382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43AF9-01A2-4087-8EF3-34C6E29338E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7191734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8EE80F5-C832-43BC-A0FB-F5B23A0445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3B579870-5AAA-4816-BABB-D0D40A192F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38E58BD9-EF7A-4865-A724-B97E7ED5C4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3ADD6-AB22-4BD3-8D97-AA7C20691CD1}" type="datetimeFigureOut">
              <a:rPr lang="pt-PT" smtClean="0"/>
              <a:t>16-08-2019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275A32FC-DD97-4C0B-A568-2803CC05F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FF69299F-E4CB-48CC-916D-97CEAB0936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43AF9-01A2-4087-8EF3-34C6E29338E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054599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8645870-C6C6-4463-AE2D-7442534B40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37D95BAD-D551-4FB3-B807-B4424ECDD8D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D1A36833-9955-46FC-89C8-E3D87B1AD1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048A765F-923B-4ACE-93B1-27A9FA5CAA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3ADD6-AB22-4BD3-8D97-AA7C20691CD1}" type="datetimeFigureOut">
              <a:rPr lang="pt-PT" smtClean="0"/>
              <a:t>16-08-2019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D1E3FB95-225C-406A-A5B0-7DDC1387E5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11FF2AB1-746D-4C34-A526-CB6A8E8C84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43AF9-01A2-4087-8EF3-34C6E29338E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547141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0A81AE1-CB72-4085-817F-2E76AC7D88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F2E2E604-D1C9-41E5-92CF-91EE0C9CAF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9A50D940-7E83-4A32-BADD-504B9CAF65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o Texto 4">
            <a:extLst>
              <a:ext uri="{FF2B5EF4-FFF2-40B4-BE49-F238E27FC236}">
                <a16:creationId xmlns:a16="http://schemas.microsoft.com/office/drawing/2014/main" id="{AA6EE826-7470-4A32-8E4F-CFDCE8BA89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Marcador de Posição de Conteúdo 5">
            <a:extLst>
              <a:ext uri="{FF2B5EF4-FFF2-40B4-BE49-F238E27FC236}">
                <a16:creationId xmlns:a16="http://schemas.microsoft.com/office/drawing/2014/main" id="{FF987851-69D7-4BE2-BB30-260AE101428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7" name="Marcador de Posição da Data 6">
            <a:extLst>
              <a:ext uri="{FF2B5EF4-FFF2-40B4-BE49-F238E27FC236}">
                <a16:creationId xmlns:a16="http://schemas.microsoft.com/office/drawing/2014/main" id="{CA45A3BB-F0A5-40F0-9020-97FE94353F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3ADD6-AB22-4BD3-8D97-AA7C20691CD1}" type="datetimeFigureOut">
              <a:rPr lang="pt-PT" smtClean="0"/>
              <a:t>16-08-2019</a:t>
            </a:fld>
            <a:endParaRPr lang="pt-PT"/>
          </a:p>
        </p:txBody>
      </p:sp>
      <p:sp>
        <p:nvSpPr>
          <p:cNvPr id="8" name="Marcador de Posição do Rodapé 7">
            <a:extLst>
              <a:ext uri="{FF2B5EF4-FFF2-40B4-BE49-F238E27FC236}">
                <a16:creationId xmlns:a16="http://schemas.microsoft.com/office/drawing/2014/main" id="{E81E12B4-8F1B-44CA-8B59-C96FEDD47B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>
            <a:extLst>
              <a:ext uri="{FF2B5EF4-FFF2-40B4-BE49-F238E27FC236}">
                <a16:creationId xmlns:a16="http://schemas.microsoft.com/office/drawing/2014/main" id="{8D0CF7FB-9DC8-498E-AA59-F0288EE78B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43AF9-01A2-4087-8EF3-34C6E29338E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58864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FE3568E-6A14-4457-95CC-EC3C227CF4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Data 2">
            <a:extLst>
              <a:ext uri="{FF2B5EF4-FFF2-40B4-BE49-F238E27FC236}">
                <a16:creationId xmlns:a16="http://schemas.microsoft.com/office/drawing/2014/main" id="{778E860C-A4F1-417F-BD7B-1EB1AC5AB9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3ADD6-AB22-4BD3-8D97-AA7C20691CD1}" type="datetimeFigureOut">
              <a:rPr lang="pt-PT" smtClean="0"/>
              <a:t>16-08-2019</a:t>
            </a:fld>
            <a:endParaRPr lang="pt-PT"/>
          </a:p>
        </p:txBody>
      </p:sp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E19F1228-7137-486E-A9F9-D9CC84C990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EA4D4F9A-5F0E-4E6E-A22D-C48CC2C8EE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43AF9-01A2-4087-8EF3-34C6E29338E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954544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>
            <a:extLst>
              <a:ext uri="{FF2B5EF4-FFF2-40B4-BE49-F238E27FC236}">
                <a16:creationId xmlns:a16="http://schemas.microsoft.com/office/drawing/2014/main" id="{0F1467C9-290E-429B-B6C1-9582CB33CF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3ADD6-AB22-4BD3-8D97-AA7C20691CD1}" type="datetimeFigureOut">
              <a:rPr lang="pt-PT" smtClean="0"/>
              <a:t>16-08-2019</a:t>
            </a:fld>
            <a:endParaRPr lang="pt-PT"/>
          </a:p>
        </p:txBody>
      </p:sp>
      <p:sp>
        <p:nvSpPr>
          <p:cNvPr id="3" name="Marcador de Posição do Rodapé 2">
            <a:extLst>
              <a:ext uri="{FF2B5EF4-FFF2-40B4-BE49-F238E27FC236}">
                <a16:creationId xmlns:a16="http://schemas.microsoft.com/office/drawing/2014/main" id="{FBDE1617-480A-468D-81DB-E436247851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A7249A50-DA72-4EED-9AF0-C530083BE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43AF9-01A2-4087-8EF3-34C6E29338E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861630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F688B6F-4DAB-4C84-9DCD-6A6161E9BB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BA9C7138-5198-4011-B63F-62DB8A4138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FDB55F3F-6695-4AD6-9F0F-6960E48B69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EC6C892A-4C15-4704-9DA2-5E0263040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3ADD6-AB22-4BD3-8D97-AA7C20691CD1}" type="datetimeFigureOut">
              <a:rPr lang="pt-PT" smtClean="0"/>
              <a:t>16-08-2019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B85C59A6-70E3-4DDA-B73E-21253D9E1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7163E607-2228-41B7-8D6E-6642949ACB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43AF9-01A2-4087-8EF3-34C6E29338E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482916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1138EB7-2EA7-4E90-881B-3DD2DCC755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Imagem 2">
            <a:extLst>
              <a:ext uri="{FF2B5EF4-FFF2-40B4-BE49-F238E27FC236}">
                <a16:creationId xmlns:a16="http://schemas.microsoft.com/office/drawing/2014/main" id="{B2C6BD00-1792-4578-9909-D44F46DF7D6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27679C20-9894-4CBD-84A8-70D8109ED9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F9F5B511-90D9-48BF-9FD5-E7B3F6C933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3ADD6-AB22-4BD3-8D97-AA7C20691CD1}" type="datetimeFigureOut">
              <a:rPr lang="pt-PT" smtClean="0"/>
              <a:t>16-08-2019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929BAA98-2F7D-42CB-9E99-40518BE06E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FB4F936B-0F91-4412-805A-4F2AF86696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43AF9-01A2-4087-8EF3-34C6E29338E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38092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045B1EF-D9E3-405E-BB1C-90D81CBFE8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53EE3E4E-EF22-4D11-B95C-DCA1CE6614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40805E87-8F04-49E1-A76B-980FF06D15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3ADD6-AB22-4BD3-8D97-AA7C20691CD1}" type="datetimeFigureOut">
              <a:rPr lang="pt-PT" smtClean="0"/>
              <a:t>16-08-2019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7AFB0A2C-DCA3-4634-9ED2-A436CF7EB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F7986934-9C5C-4822-8D31-B1945D764F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43AF9-01A2-4087-8EF3-34C6E29338E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023253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69EACE04-94FD-4175-B968-5C12CA26B89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B16F7ED0-333A-4892-9D97-844AE2238E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73659281-4445-49B9-B5FC-E7809217E3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3ADD6-AB22-4BD3-8D97-AA7C20691CD1}" type="datetimeFigureOut">
              <a:rPr lang="pt-PT" smtClean="0"/>
              <a:t>16-08-2019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035FF5A5-B602-4481-8A8A-8EF21E3E99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235EEBED-07C3-401A-A1B1-D9A42314FA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43AF9-01A2-4087-8EF3-34C6E29338E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161123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curtains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>
            <a:extLst>
              <a:ext uri="{FF2B5EF4-FFF2-40B4-BE49-F238E27FC236}">
                <a16:creationId xmlns:a16="http://schemas.microsoft.com/office/drawing/2014/main" id="{318DA79F-B5F3-4489-B859-3FB5E2A13F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CF294949-5853-4209-9101-DB73E1C1D2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39BC9345-85A6-4EEF-8CE7-299494E96C2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83ADD6-AB22-4BD3-8D97-AA7C20691CD1}" type="datetimeFigureOut">
              <a:rPr lang="pt-PT" smtClean="0"/>
              <a:t>16-08-2019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B9ED1F83-F771-42F3-A524-59FF0FEB01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CB8C8451-1247-441C-8DA4-CC7CF3C73E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343AF9-01A2-4087-8EF3-34C6E29338E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36727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>
        <p15:prstTrans prst="curtains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4.jpe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3700A9A-79BD-4366-B602-BD7432A013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081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00">
        <p:sndAc>
          <p:stSnd loop="1">
            <p:snd r:embed="rId2" name="Boyzone - No Matter What.wav"/>
          </p:stSnd>
        </p:sndAc>
      </p:transition>
    </mc:Choice>
    <mc:Fallback>
      <p:transition advTm="1000">
        <p:sndAc>
          <p:stSnd loop="1">
            <p:snd r:embed="rId2" name="Boyzone - No Matter What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3FED129-8B93-460B-823B-6805DE2DD5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669" y="914400"/>
            <a:ext cx="8626414" cy="5055079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F8534921-CECA-4022-ABE2-90609A9458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B9D63D82-B079-4DE3-9F2F-005903794D8F}"/>
              </a:ext>
            </a:extLst>
          </p:cNvPr>
          <p:cNvSpPr/>
          <p:nvPr/>
        </p:nvSpPr>
        <p:spPr>
          <a:xfrm>
            <a:off x="2052035" y="242190"/>
            <a:ext cx="44069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Andalus" panose="02020603050405020304" pitchFamily="18" charset="-78"/>
              </a:rPr>
              <a:t>A gente tem que escolher 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F7740D68-487A-42B9-91B9-DB8C98F15E16}"/>
              </a:ext>
            </a:extLst>
          </p:cNvPr>
          <p:cNvSpPr/>
          <p:nvPr/>
        </p:nvSpPr>
        <p:spPr>
          <a:xfrm>
            <a:off x="7088038" y="5211156"/>
            <a:ext cx="349807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Andalus" panose="02020603050405020304" pitchFamily="18" charset="-78"/>
              </a:rPr>
              <a:t>Por </a:t>
            </a:r>
            <a:r>
              <a:rPr lang="pt-PT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Andalus" panose="02020603050405020304" pitchFamily="18" charset="-78"/>
              </a:rPr>
              <a:t>Vanelli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Andalus" panose="02020603050405020304" pitchFamily="18" charset="-78"/>
              </a:rPr>
              <a:t> </a:t>
            </a:r>
            <a:r>
              <a:rPr lang="pt-PT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Andalus" panose="02020603050405020304" pitchFamily="18" charset="-78"/>
              </a:rPr>
              <a:t>Doratioto</a:t>
            </a:r>
            <a:endParaRPr lang="pt-PT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771300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0000">
        <p15:prstTrans prst="curtains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9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E29ECB3-F55F-4221-8FF8-21DB36C15B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560910EF-BCA3-4DF3-A401-72D05E364562}"/>
              </a:ext>
            </a:extLst>
          </p:cNvPr>
          <p:cNvSpPr/>
          <p:nvPr/>
        </p:nvSpPr>
        <p:spPr>
          <a:xfrm>
            <a:off x="3140015" y="3803621"/>
            <a:ext cx="726344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Andalus" panose="02020603050405020304" pitchFamily="18" charset="-78"/>
              </a:rPr>
              <a:t>Hoje quando você acordou escolheu abrir os olhos e levantar. Você até poderia ter se entregado, um pouquinho que seja, à tentação de uma cama quente em um dia frio, mas não quis assim.</a:t>
            </a:r>
          </a:p>
        </p:txBody>
      </p:sp>
    </p:spTree>
    <p:extLst>
      <p:ext uri="{BB962C8B-B14F-4D97-AF65-F5344CB8AC3E}">
        <p14:creationId xmlns:p14="http://schemas.microsoft.com/office/powerpoint/2010/main" val="11486614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8000">
        <p15:prstTrans prst="curtains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AF65420-670C-4845-848B-173ACDA8E4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BC44EDA5-6B13-4B2F-8BCC-7D1C83116F60}"/>
              </a:ext>
            </a:extLst>
          </p:cNvPr>
          <p:cNvSpPr/>
          <p:nvPr/>
        </p:nvSpPr>
        <p:spPr>
          <a:xfrm>
            <a:off x="2976113" y="3929331"/>
            <a:ext cx="742734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Andalus" panose="02020603050405020304" pitchFamily="18" charset="-78"/>
              </a:rPr>
              <a:t>Todos os dias você decide um milhão de coisas. São pequenas decisões como “tomar chá ou café”. “Vestir essa ou aquela roupa”. “Mudar de caminho ou tentar o que parece mais cômodo”. </a:t>
            </a:r>
          </a:p>
        </p:txBody>
      </p:sp>
    </p:spTree>
    <p:extLst>
      <p:ext uri="{BB962C8B-B14F-4D97-AF65-F5344CB8AC3E}">
        <p14:creationId xmlns:p14="http://schemas.microsoft.com/office/powerpoint/2010/main" val="5181518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8000">
        <p15:prstTrans prst="curtains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E8EC704-3D2C-4089-A92A-9AF5DAD52B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A41AEDF4-687E-434F-B47B-6E2577244E4B}"/>
              </a:ext>
            </a:extLst>
          </p:cNvPr>
          <p:cNvSpPr/>
          <p:nvPr/>
        </p:nvSpPr>
        <p:spPr>
          <a:xfrm>
            <a:off x="5434641" y="2914798"/>
            <a:ext cx="471864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Andalus" panose="02020603050405020304" pitchFamily="18" charset="-78"/>
              </a:rPr>
              <a:t>Todos os dias você escolhe. Escolhe gritar ou calar. Levantar e virar a mesa ou sentar e chorar.</a:t>
            </a:r>
          </a:p>
        </p:txBody>
      </p:sp>
    </p:spTree>
    <p:extLst>
      <p:ext uri="{BB962C8B-B14F-4D97-AF65-F5344CB8AC3E}">
        <p14:creationId xmlns:p14="http://schemas.microsoft.com/office/powerpoint/2010/main" val="29905712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2000">
        <p15:prstTrans prst="curtains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8975E0F-4C9B-4544-9347-FD9B8E2702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761CF780-49A3-4882-840B-77494798B3BA}"/>
              </a:ext>
            </a:extLst>
          </p:cNvPr>
          <p:cNvSpPr/>
          <p:nvPr/>
        </p:nvSpPr>
        <p:spPr>
          <a:xfrm>
            <a:off x="4770408" y="4365291"/>
            <a:ext cx="57020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Andalus" panose="02020603050405020304" pitchFamily="18" charset="-78"/>
              </a:rPr>
              <a:t>Você decide ir ou ficar. A decisão é sua. A vida está sempre te dando novas chances.</a:t>
            </a:r>
          </a:p>
        </p:txBody>
      </p:sp>
    </p:spTree>
    <p:extLst>
      <p:ext uri="{BB962C8B-B14F-4D97-AF65-F5344CB8AC3E}">
        <p14:creationId xmlns:p14="http://schemas.microsoft.com/office/powerpoint/2010/main" val="32306847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2000">
        <p15:prstTrans prst="curtains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C43C920-032D-4F4E-9A67-EE1997F693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135C27E1-0BF0-46F2-A667-CDC4F0967054}"/>
              </a:ext>
            </a:extLst>
          </p:cNvPr>
          <p:cNvSpPr/>
          <p:nvPr/>
        </p:nvSpPr>
        <p:spPr>
          <a:xfrm>
            <a:off x="2096219" y="4226315"/>
            <a:ext cx="846251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cs typeface="Andalus" panose="02020603050405020304" pitchFamily="18" charset="-78"/>
              </a:rPr>
              <a:t>Até quando você não escolhe, escolheu não escolher. Um cachorro não poderia escolher ser diferente do que é. Não poderia ignorar o instinto que nele fala tão alto. </a:t>
            </a:r>
          </a:p>
        </p:txBody>
      </p:sp>
    </p:spTree>
    <p:extLst>
      <p:ext uri="{BB962C8B-B14F-4D97-AF65-F5344CB8AC3E}">
        <p14:creationId xmlns:p14="http://schemas.microsoft.com/office/powerpoint/2010/main" val="19016295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7000">
        <p15:prstTrans prst="curtains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330269E-FDD4-49C0-8F3C-15DA61ED2F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B187A34F-1582-45F5-ADC9-5A8E36CBA1C7}"/>
              </a:ext>
            </a:extLst>
          </p:cNvPr>
          <p:cNvSpPr/>
          <p:nvPr/>
        </p:nvSpPr>
        <p:spPr>
          <a:xfrm>
            <a:off x="2495911" y="1483592"/>
            <a:ext cx="406591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Um pássaro não poderia negar o voo característico da sua espécie, mas nós humanos sim. E sabe de uma coisa? Há uma beleza imensa nisso. </a:t>
            </a:r>
          </a:p>
        </p:txBody>
      </p:sp>
    </p:spTree>
    <p:extLst>
      <p:ext uri="{BB962C8B-B14F-4D97-AF65-F5344CB8AC3E}">
        <p14:creationId xmlns:p14="http://schemas.microsoft.com/office/powerpoint/2010/main" val="1775896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E31BCAE-7954-4355-B0E2-F7672175FF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C7ED830F-AD22-4BEA-9602-B8EB7EFC83E4}"/>
              </a:ext>
            </a:extLst>
          </p:cNvPr>
          <p:cNvSpPr/>
          <p:nvPr/>
        </p:nvSpPr>
        <p:spPr>
          <a:xfrm>
            <a:off x="1391727" y="362636"/>
            <a:ext cx="640655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Uma beleza sobre-humana em decidir, por mais doído que isso possa parecer. Um dia a gente abre os olhos e decide ir além.</a:t>
            </a:r>
          </a:p>
        </p:txBody>
      </p:sp>
    </p:spTree>
    <p:extLst>
      <p:ext uri="{BB962C8B-B14F-4D97-AF65-F5344CB8AC3E}">
        <p14:creationId xmlns:p14="http://schemas.microsoft.com/office/powerpoint/2010/main" val="29468331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3000">
        <p15:prstTrans prst="curtains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D93E0EB-7435-4AC2-ACF6-26FA0869FF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B8B5AA3E-EC8E-47C0-9AD7-EE5EA95D5BAB}"/>
              </a:ext>
            </a:extLst>
          </p:cNvPr>
          <p:cNvSpPr/>
          <p:nvPr/>
        </p:nvSpPr>
        <p:spPr>
          <a:xfrm>
            <a:off x="2674189" y="1198682"/>
            <a:ext cx="668547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Decide testar toda nossa humanidade e fazer diferente. Decide assumir as rédeas do coração e cortar os carboidratos e pessoas tóxicas da nossa rotina diária.</a:t>
            </a:r>
          </a:p>
        </p:txBody>
      </p:sp>
    </p:spTree>
    <p:extLst>
      <p:ext uri="{BB962C8B-B14F-4D97-AF65-F5344CB8AC3E}">
        <p14:creationId xmlns:p14="http://schemas.microsoft.com/office/powerpoint/2010/main" val="3950511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7000">
        <p15:prstTrans prst="curtains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1C8CB2F-82B2-4F72-8C03-B75E4AE5E9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668" y="905775"/>
            <a:ext cx="8652294" cy="5020572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ADC28161-490B-4DC9-855A-9618461911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5902C923-ECA3-43AF-B1E3-5208D27F76F2}"/>
              </a:ext>
            </a:extLst>
          </p:cNvPr>
          <p:cNvSpPr/>
          <p:nvPr/>
        </p:nvSpPr>
        <p:spPr>
          <a:xfrm>
            <a:off x="2432649" y="3864244"/>
            <a:ext cx="735833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Um dia a gente resolve chacoalhar a poeira e ama essa ideia de escolher, apesar dos dissabores. A gente decide que existem outros olhos, outras peles, outras paisagens. </a:t>
            </a:r>
          </a:p>
        </p:txBody>
      </p:sp>
    </p:spTree>
    <p:extLst>
      <p:ext uri="{BB962C8B-B14F-4D97-AF65-F5344CB8AC3E}">
        <p14:creationId xmlns:p14="http://schemas.microsoft.com/office/powerpoint/2010/main" val="27378574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7000">
        <p15:prstTrans prst="curtains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BD1B60F-384D-4897-BA89-529118110B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973D4418-D706-4035-AEDF-95E5A955D61C}"/>
              </a:ext>
            </a:extLst>
          </p:cNvPr>
          <p:cNvSpPr/>
          <p:nvPr/>
        </p:nvSpPr>
        <p:spPr>
          <a:xfrm>
            <a:off x="3191774" y="4287176"/>
            <a:ext cx="715992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 gente decide sentir um prazer imenso em ser o que somos e tira os espinhos dos pés sorrindo. A gente cansa de caminhar sobre brasas.</a:t>
            </a:r>
          </a:p>
        </p:txBody>
      </p:sp>
    </p:spTree>
    <p:extLst>
      <p:ext uri="{BB962C8B-B14F-4D97-AF65-F5344CB8AC3E}">
        <p14:creationId xmlns:p14="http://schemas.microsoft.com/office/powerpoint/2010/main" val="38348481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curtains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5E9D39A-1C3D-472F-9F42-02D6BE4457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4FF84232-4A6D-445C-AAC4-51BEEDCD604C}"/>
              </a:ext>
            </a:extLst>
          </p:cNvPr>
          <p:cNvSpPr/>
          <p:nvPr/>
        </p:nvSpPr>
        <p:spPr>
          <a:xfrm>
            <a:off x="1713781" y="3787321"/>
            <a:ext cx="876443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 gente cansa de sorrir enquanto chora por dentro. A gente entende que precisa escolher o melhor para nós. Que a gente precisa ser cuidadoso com as nossas escolhas. Que elas podem nos levar para perto ou longe de nós. </a:t>
            </a:r>
          </a:p>
        </p:txBody>
      </p:sp>
    </p:spTree>
    <p:extLst>
      <p:ext uri="{BB962C8B-B14F-4D97-AF65-F5344CB8AC3E}">
        <p14:creationId xmlns:p14="http://schemas.microsoft.com/office/powerpoint/2010/main" val="14409862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0000">
        <p15:prstTrans prst="curtains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1EF50F2-15AB-4448-86C1-B253FFEB30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01DDA1FF-B2DA-4CEF-A756-9801533915C5}"/>
              </a:ext>
            </a:extLst>
          </p:cNvPr>
          <p:cNvSpPr/>
          <p:nvPr/>
        </p:nvSpPr>
        <p:spPr>
          <a:xfrm>
            <a:off x="3686355" y="4287654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 gente escolhe ser feliz com o que a gente tem. A gente escolhe com um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baita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medo, mas escolhe. </a:t>
            </a:r>
          </a:p>
        </p:txBody>
      </p:sp>
    </p:spTree>
    <p:extLst>
      <p:ext uri="{BB962C8B-B14F-4D97-AF65-F5344CB8AC3E}">
        <p14:creationId xmlns:p14="http://schemas.microsoft.com/office/powerpoint/2010/main" val="35777439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2000">
        <p15:prstTrans prst="curtains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0019466-9AED-4630-959A-4FF1E06562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293A9551-87C8-438F-BDBB-664CDC950B93}"/>
              </a:ext>
            </a:extLst>
          </p:cNvPr>
          <p:cNvSpPr/>
          <p:nvPr/>
        </p:nvSpPr>
        <p:spPr>
          <a:xfrm>
            <a:off x="3082505" y="3760966"/>
            <a:ext cx="708803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 gente escolhe se aninhar no próprio peito e entende que todas as respostas estão dentro da gente e que só cabe a nós escolher as melhores, as mais sinceras e gentis. </a:t>
            </a:r>
          </a:p>
        </p:txBody>
      </p:sp>
    </p:spTree>
    <p:extLst>
      <p:ext uri="{BB962C8B-B14F-4D97-AF65-F5344CB8AC3E}">
        <p14:creationId xmlns:p14="http://schemas.microsoft.com/office/powerpoint/2010/main" val="38557893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7000">
        <p15:prstTrans prst="curtains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7730510-FAB0-44B3-A8CB-A332B51FF8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FB02DFE8-4584-4FDC-9B33-06F7D384D06B}"/>
              </a:ext>
            </a:extLst>
          </p:cNvPr>
          <p:cNvSpPr/>
          <p:nvPr/>
        </p:nvSpPr>
        <p:spPr>
          <a:xfrm>
            <a:off x="5218964" y="4805715"/>
            <a:ext cx="4725974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Aquelas que nos dizem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 verdade sem nos desmerecer.</a:t>
            </a:r>
          </a:p>
        </p:txBody>
      </p:sp>
    </p:spTree>
    <p:extLst>
      <p:ext uri="{BB962C8B-B14F-4D97-AF65-F5344CB8AC3E}">
        <p14:creationId xmlns:p14="http://schemas.microsoft.com/office/powerpoint/2010/main" val="38693575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0000">
        <p15:prstTrans prst="curtains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CA048B0-33A6-461B-B3AE-9D98E16E4A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05509FE1-F466-45CE-958A-3E8E30625DD8}"/>
              </a:ext>
            </a:extLst>
          </p:cNvPr>
          <p:cNvSpPr/>
          <p:nvPr/>
        </p:nvSpPr>
        <p:spPr>
          <a:xfrm>
            <a:off x="3850257" y="4303953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Um dia a gente tem que parar de querer ser outra coisa que não a gente. </a:t>
            </a:r>
          </a:p>
        </p:txBody>
      </p:sp>
    </p:spTree>
    <p:extLst>
      <p:ext uri="{BB962C8B-B14F-4D97-AF65-F5344CB8AC3E}">
        <p14:creationId xmlns:p14="http://schemas.microsoft.com/office/powerpoint/2010/main" val="783151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0000">
        <p15:prstTrans prst="curtains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D8E50B0-DCC7-43D2-A0A5-86101A02D7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27012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CEA3340E-4307-4603-8E6A-224A4EB61149}"/>
              </a:ext>
            </a:extLst>
          </p:cNvPr>
          <p:cNvSpPr/>
          <p:nvPr/>
        </p:nvSpPr>
        <p:spPr>
          <a:xfrm>
            <a:off x="2863969" y="4701245"/>
            <a:ext cx="756536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 gente tem que parar de invejar pedra, planta e bicho e tem que ser tudo que é. </a:t>
            </a:r>
          </a:p>
        </p:txBody>
      </p:sp>
    </p:spTree>
    <p:extLst>
      <p:ext uri="{BB962C8B-B14F-4D97-AF65-F5344CB8AC3E}">
        <p14:creationId xmlns:p14="http://schemas.microsoft.com/office/powerpoint/2010/main" val="36948092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0000">
        <p15:prstTrans prst="curtains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BD0C6AB-7E64-410C-A41C-98BE93D5B7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15EFCE9C-9340-448B-B2C6-1A852F96BDBE}"/>
              </a:ext>
            </a:extLst>
          </p:cNvPr>
          <p:cNvSpPr/>
          <p:nvPr/>
        </p:nvSpPr>
        <p:spPr>
          <a:xfrm>
            <a:off x="2932981" y="4330310"/>
            <a:ext cx="74704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Um dia a gente tem que escolher fazer amor com a nossa natureza. Ser gentil com o outro desde que essa gentileza não nos esmague como pessoas.</a:t>
            </a:r>
          </a:p>
        </p:txBody>
      </p:sp>
    </p:spTree>
    <p:extLst>
      <p:ext uri="{BB962C8B-B14F-4D97-AF65-F5344CB8AC3E}">
        <p14:creationId xmlns:p14="http://schemas.microsoft.com/office/powerpoint/2010/main" val="36363566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7000">
        <p15:prstTrans prst="curtains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4161E3F-BA59-4749-87EF-4682FE3B66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75C8B853-22E5-407F-8017-95343C48AF27}"/>
              </a:ext>
            </a:extLst>
          </p:cNvPr>
          <p:cNvSpPr/>
          <p:nvPr/>
        </p:nvSpPr>
        <p:spPr>
          <a:xfrm>
            <a:off x="2376576" y="2644170"/>
            <a:ext cx="536275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 gente tem que escolher ponderar quando preciso, mas gritar e lutar quando necessário.</a:t>
            </a:r>
          </a:p>
        </p:txBody>
      </p:sp>
    </p:spTree>
    <p:extLst>
      <p:ext uri="{BB962C8B-B14F-4D97-AF65-F5344CB8AC3E}">
        <p14:creationId xmlns:p14="http://schemas.microsoft.com/office/powerpoint/2010/main" val="29896242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4000">
        <p15:prstTrans prst="curtains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9439F25-5429-49D6-8A1F-3E7DD3AE22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8414" y="914400"/>
            <a:ext cx="8669547" cy="5003321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6DBE4415-BB96-47E8-BCB9-3874D7F80F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F65CD8B8-1B2D-42BD-8AA9-64C4BAFF136B}"/>
              </a:ext>
            </a:extLst>
          </p:cNvPr>
          <p:cNvSpPr/>
          <p:nvPr/>
        </p:nvSpPr>
        <p:spPr>
          <a:xfrm>
            <a:off x="2078966" y="1317978"/>
            <a:ext cx="413061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Não há fórmulas para o resgate da nossa humanidade, a única verdade é que ela exige uma coisa imprescindível: escolher.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Escolha.</a:t>
            </a:r>
          </a:p>
        </p:txBody>
      </p:sp>
    </p:spTree>
    <p:extLst>
      <p:ext uri="{BB962C8B-B14F-4D97-AF65-F5344CB8AC3E}">
        <p14:creationId xmlns:p14="http://schemas.microsoft.com/office/powerpoint/2010/main" val="24099607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5000">
        <p15:prstTrans prst="curtains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8B5B5A6-804A-4825-A0A2-CAE2D2EADF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7D3BB0C5-CFB4-4A46-AE7A-3E1B2F4D6259}"/>
              </a:ext>
            </a:extLst>
          </p:cNvPr>
          <p:cNvSpPr txBox="1"/>
          <p:nvPr/>
        </p:nvSpPr>
        <p:spPr>
          <a:xfrm>
            <a:off x="3674543" y="242117"/>
            <a:ext cx="705273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Autor do Texto: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Vanelli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Doratioto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Boyzone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- No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Matter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What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hlinkClick r:id="rId6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870B2A51-78C7-4375-9DBE-B0559A07E8A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371"/>
          <a:stretch/>
        </p:blipFill>
        <p:spPr>
          <a:xfrm>
            <a:off x="3364301" y="1082075"/>
            <a:ext cx="1725283" cy="207513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374310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50000">
        <p15:prstTrans prst="curtains"/>
      </p:transition>
    </mc:Choice>
    <mc:Fallback>
      <p:transition spd="slow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</TotalTime>
  <Words>570</Words>
  <Application>Microsoft Office PowerPoint</Application>
  <PresentationFormat>Ecrã Panorâmico</PresentationFormat>
  <Paragraphs>34</Paragraphs>
  <Slides>22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22</vt:i4>
      </vt:variant>
    </vt:vector>
  </HeadingPairs>
  <TitlesOfParts>
    <vt:vector size="27" baseType="lpstr">
      <vt:lpstr>AR CENA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13</cp:revision>
  <dcterms:created xsi:type="dcterms:W3CDTF">2019-08-14T16:44:11Z</dcterms:created>
  <dcterms:modified xsi:type="dcterms:W3CDTF">2019-08-16T17:09:53Z</dcterms:modified>
</cp:coreProperties>
</file>