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qG/eIk8FRYdRIUaPYZ6Wg==" hashData="ZQFhHhbHl5Xp8CscJchye/rbRYDimmJoYsQU7HodHwdYaidMMlDVZrp7jeOYRV74Zc04mp6HQgN2HaZ6ax42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4" autoAdjust="0"/>
    <p:restoredTop sz="94660"/>
  </p:normalViewPr>
  <p:slideViewPr>
    <p:cSldViewPr snapToGrid="0">
      <p:cViewPr>
        <p:scale>
          <a:sx n="110" d="100"/>
          <a:sy n="110" d="100"/>
        </p:scale>
        <p:origin x="492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46749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10343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2425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6194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4782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2649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1507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5548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4784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13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6664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" name="Celine Dion-I'm Your Angel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F300F-1F14-4992-B2B6-02DB1B55E1D7}" type="datetimeFigureOut">
              <a:rPr lang="pt-PT" smtClean="0"/>
              <a:t>07-06-2018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49784-91F3-4505-9E15-253F01635D9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2226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  <p:sndAc>
          <p:stSnd loop="1">
            <p:snd r:embed="rId13" name="Celine Dion-I'm Your Angel.wav"/>
          </p:stSnd>
        </p:sndAc>
      </p:transition>
    </mc:Choice>
    <mc:Fallback>
      <p:transition spd="slow" advTm="15000">
        <p:fade/>
        <p:sndAc>
          <p:stSnd loop="1">
            <p:snd r:embed="rId13" name="Celine Dion-I'm Your Angel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3226" cy="6850797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490443" y="2649794"/>
            <a:ext cx="5799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6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Recomeçar</a:t>
            </a:r>
          </a:p>
        </p:txBody>
      </p:sp>
      <p:sp>
        <p:nvSpPr>
          <p:cNvPr id="3" name="Retângulo 2"/>
          <p:cNvSpPr/>
          <p:nvPr/>
        </p:nvSpPr>
        <p:spPr>
          <a:xfrm>
            <a:off x="4295665" y="5699698"/>
            <a:ext cx="66078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Carlos Drummond de Andrade</a:t>
            </a:r>
          </a:p>
        </p:txBody>
      </p:sp>
    </p:spTree>
    <p:extLst>
      <p:ext uri="{BB962C8B-B14F-4D97-AF65-F5344CB8AC3E}">
        <p14:creationId xmlns:p14="http://schemas.microsoft.com/office/powerpoint/2010/main" val="68703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>
        <p:sndAc>
          <p:stSnd loop="1">
            <p:snd r:embed="rId2" name="Celine Dion-Immortality.wav"/>
          </p:stSnd>
        </p:sndAc>
      </p:transition>
    </mc:Choice>
    <mc:Fallback>
      <p:transition advTm="10000">
        <p:sndAc>
          <p:stSnd loop="1">
            <p:snd r:embed="rId2" name="Celine Dion-Immortal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0884" y="1687028"/>
            <a:ext cx="5236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Mesmo que o hoje te dê um não, lembre-se que há um amanhã melhor,</a:t>
            </a:r>
          </a:p>
        </p:txBody>
      </p:sp>
    </p:spTree>
    <p:extLst>
      <p:ext uri="{BB962C8B-B14F-4D97-AF65-F5344CB8AC3E}">
        <p14:creationId xmlns:p14="http://schemas.microsoft.com/office/powerpoint/2010/main" val="929028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024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21"/>
          <a:stretch/>
        </p:blipFill>
        <p:spPr>
          <a:xfrm>
            <a:off x="0" y="1"/>
            <a:ext cx="6120882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03"/>
          <a:stretch/>
        </p:blipFill>
        <p:spPr>
          <a:xfrm>
            <a:off x="6116217" y="0"/>
            <a:ext cx="6086473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971800" y="458960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certeza de que os nossos caminhos devemos traçar ao lado de quem nos ama; </a:t>
            </a:r>
          </a:p>
        </p:txBody>
      </p:sp>
    </p:spTree>
    <p:extLst>
      <p:ext uri="{BB962C8B-B14F-4D97-AF65-F5344CB8AC3E}">
        <p14:creationId xmlns:p14="http://schemas.microsoft.com/office/powerpoint/2010/main" val="211651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33083" y="450575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 amor, paz, confiança e felicidade, é a base para se recomeçar.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264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0"/>
            <a:ext cx="12192000" cy="685729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2803" y="20391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Um recomeço, pra pensar no que fazer agora, acreditando em si mesmo,</a:t>
            </a:r>
          </a:p>
        </p:txBody>
      </p:sp>
    </p:spTree>
    <p:extLst>
      <p:ext uri="{BB962C8B-B14F-4D97-AF65-F5344CB8AC3E}">
        <p14:creationId xmlns:p14="http://schemas.microsoft.com/office/powerpoint/2010/main" val="3611958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1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114822" y="5391270"/>
            <a:ext cx="609333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na busca do que será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prioridade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daqui pra frente;</a:t>
            </a:r>
          </a:p>
        </p:txBody>
      </p:sp>
    </p:spTree>
    <p:extLst>
      <p:ext uri="{BB962C8B-B14F-4D97-AF65-F5344CB8AC3E}">
        <p14:creationId xmlns:p14="http://schemas.microsoft.com/office/powerpoint/2010/main" val="3238628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0722" y="3878419"/>
            <a:ext cx="640431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PLANOS?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Pra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os fizemos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já que o amanhã é mistério?</a:t>
            </a:r>
          </a:p>
        </p:txBody>
      </p:sp>
    </p:spTree>
    <p:extLst>
      <p:ext uri="{BB962C8B-B14F-4D97-AF65-F5344CB8AC3E}">
        <p14:creationId xmlns:p14="http://schemas.microsoft.com/office/powerpoint/2010/main" val="1092153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55777" y="60704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qualquer momento pode ser tempo, de revisar os conceitos e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ações,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957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" y="27047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concluir, que tudo aquilo que você viveu marcou, porém não foi suficiente pra que continuasse.</a:t>
            </a:r>
          </a:p>
        </p:txBody>
      </p:sp>
    </p:spTree>
    <p:extLst>
      <p:ext uri="{BB962C8B-B14F-4D97-AF65-F5344CB8AC3E}">
        <p14:creationId xmlns:p14="http://schemas.microsoft.com/office/powerpoint/2010/main" val="4089393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" y="0"/>
            <a:ext cx="12198024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15671" y="281804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As lembranças passadas ficam, tudo que vivemos era pra ser vivido , </a:t>
            </a:r>
          </a:p>
        </p:txBody>
      </p:sp>
    </p:spTree>
    <p:extLst>
      <p:ext uri="{BB962C8B-B14F-4D97-AF65-F5344CB8AC3E}">
        <p14:creationId xmlns:p14="http://schemas.microsoft.com/office/powerpoint/2010/main" val="54706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16911" y="506970"/>
            <a:ext cx="57790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destino é como um livro 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do qual nós somos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os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autores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71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4025" y="526983"/>
            <a:ext cx="59919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dirty="0">
                <a:solidFill>
                  <a:schemeClr val="bg1"/>
                </a:solidFill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ele </a:t>
            </a:r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não </a:t>
            </a:r>
            <a:r>
              <a:rPr lang="pt-PT" sz="3200" b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vem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pronto,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antes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 nascermos ele está em branco</a:t>
            </a:r>
          </a:p>
        </p:txBody>
      </p:sp>
    </p:spTree>
    <p:extLst>
      <p:ext uri="{BB962C8B-B14F-4D97-AF65-F5344CB8AC3E}">
        <p14:creationId xmlns:p14="http://schemas.microsoft.com/office/powerpoint/2010/main" val="2804453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6184" y="411262"/>
            <a:ext cx="58942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ao nascermos introduzimos as primeiras passagens, um começo, </a:t>
            </a:r>
          </a:p>
        </p:txBody>
      </p:sp>
    </p:spTree>
    <p:extLst>
      <p:ext uri="{BB962C8B-B14F-4D97-AF65-F5344CB8AC3E}">
        <p14:creationId xmlns:p14="http://schemas.microsoft.com/office/powerpoint/2010/main" val="235553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5366" y="3629794"/>
            <a:ext cx="46973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dobe Garamond Pro Bold" panose="02020702060506020403" pitchFamily="18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 o tempo através das escolhas vamos escrevendo-o página por página,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677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31"/>
            <a:ext cx="12192000" cy="684946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39425" y="4851877"/>
            <a:ext cx="499367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rabiscadas,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rasgadas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ou marcadas,</a:t>
            </a:r>
          </a:p>
        </p:txBody>
      </p:sp>
    </p:spTree>
    <p:extLst>
      <p:ext uri="{BB962C8B-B14F-4D97-AF65-F5344CB8AC3E}">
        <p14:creationId xmlns:p14="http://schemas.microsoft.com/office/powerpoint/2010/main" val="2480142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1000">
        <p15:prstTrans prst="curtains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" t="1650" r="714" b="2095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tângulo 2"/>
          <p:cNvSpPr/>
          <p:nvPr/>
        </p:nvSpPr>
        <p:spPr>
          <a:xfrm>
            <a:off x="3639630" y="473642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onde encontramos obstáculos onde indicarão a melhor hora pra recomeçar, </a:t>
            </a:r>
          </a:p>
        </p:txBody>
      </p:sp>
    </p:spTree>
    <p:extLst>
      <p:ext uri="{BB962C8B-B14F-4D97-AF65-F5344CB8AC3E}">
        <p14:creationId xmlns:p14="http://schemas.microsoft.com/office/powerpoint/2010/main" val="3651415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20642" y="1891119"/>
            <a:ext cx="501611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nos últimos dias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vida concluiremos, </a:t>
            </a:r>
          </a:p>
        </p:txBody>
      </p:sp>
    </p:spTree>
    <p:extLst>
      <p:ext uri="{BB962C8B-B14F-4D97-AF65-F5344CB8AC3E}">
        <p14:creationId xmlns:p14="http://schemas.microsoft.com/office/powerpoint/2010/main" val="2511327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1000">
        <p15:prstTrans prst="curtains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65"/>
            <a:ext cx="12192000" cy="686066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39002" y="157215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no final deixamos nossas historias marcadas no coração daqueles, </a:t>
            </a:r>
          </a:p>
        </p:txBody>
      </p:sp>
    </p:spTree>
    <p:extLst>
      <p:ext uri="{BB962C8B-B14F-4D97-AF65-F5344CB8AC3E}">
        <p14:creationId xmlns:p14="http://schemas.microsoft.com/office/powerpoint/2010/main" val="1577916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2654" y="4693344"/>
            <a:ext cx="70041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sempre farão parte de nossa historia, 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onde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quer que estejam.</a:t>
            </a:r>
          </a:p>
        </p:txBody>
      </p:sp>
    </p:spTree>
    <p:extLst>
      <p:ext uri="{BB962C8B-B14F-4D97-AF65-F5344CB8AC3E}">
        <p14:creationId xmlns:p14="http://schemas.microsoft.com/office/powerpoint/2010/main" val="2052435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097" y="4349579"/>
            <a:ext cx="81700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Recomeçar é dar uma nova chance a si mesmo, é renovar as esperanças na vida e o mais importante, acreditar em você de novo.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860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" y="0"/>
            <a:ext cx="12198024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51959" y="459257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Carlos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Drummond de Andrade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Celine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Dion-Immortality.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/>
          <a:stretch/>
        </p:blipFill>
        <p:spPr>
          <a:xfrm>
            <a:off x="635753" y="459257"/>
            <a:ext cx="1916206" cy="25738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3514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55000">
        <p15:prstTrans prst="curtains"/>
      </p:transition>
    </mc:Choice>
    <mc:Fallback>
      <p:transition spd="slow" advTm="5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Recomecar</Template>
  <TotalTime>36</TotalTime>
  <Words>283</Words>
  <Application>Microsoft Office PowerPoint</Application>
  <PresentationFormat>Ecrã Panorâmico</PresentationFormat>
  <Paragraphs>41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9" baseType="lpstr">
      <vt:lpstr>Adobe Garamond Pro Bold</vt:lpstr>
      <vt:lpstr>AR ESSENCE</vt:lpstr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5</cp:revision>
  <dcterms:created xsi:type="dcterms:W3CDTF">2018-06-07T17:53:41Z</dcterms:created>
  <dcterms:modified xsi:type="dcterms:W3CDTF">2018-06-07T18:30:23Z</dcterms:modified>
</cp:coreProperties>
</file>