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6" r:id="rId3"/>
    <p:sldId id="257" r:id="rId4"/>
    <p:sldId id="258" r:id="rId5"/>
    <p:sldId id="259" r:id="rId6"/>
    <p:sldId id="260" r:id="rId7"/>
    <p:sldId id="272" r:id="rId8"/>
    <p:sldId id="263" r:id="rId9"/>
    <p:sldId id="277" r:id="rId10"/>
    <p:sldId id="273" r:id="rId11"/>
    <p:sldId id="265" r:id="rId12"/>
    <p:sldId id="267" r:id="rId13"/>
    <p:sldId id="266" r:id="rId14"/>
    <p:sldId id="268" r:id="rId15"/>
    <p:sldId id="269" r:id="rId16"/>
    <p:sldId id="275" r:id="rId17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PDoDyesCvRBuqQir8nYxA==" hashData="c1sh6xQ/EWbWS2y8uZaPxltgZj0RuIjjXB0BR41VtW22SXIWBostS9X9BOmNYb8bf+s7Rhf/q8yM6q356GO3h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3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39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359667-B4F0-464A-ABFB-AA191F7B49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6DA08-CEA8-4961-9358-B59770B46E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CA40B1-BAA4-4F60-8599-D7A9BE11C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8C34-B83E-49CA-81A7-EDB8AF34F94C}" type="datetimeFigureOut">
              <a:rPr lang="pt-PT" smtClean="0"/>
              <a:t>31-08-2018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BFAD76-DB3C-49A7-A985-896E29E2A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3EDC57-46E2-4359-A5C7-CA790CE09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85100-B017-4DCA-BF70-15561CD139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50213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 isInverted="1"/>
      </p:transition>
    </mc:Choice>
    <mc:Fallback xmlns=""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6A8529-9248-428D-9DD4-4FF90A537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51D4A0-3254-4ECF-BB4C-5B30993633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9C9B7C-3502-4ACB-B3C7-B392AD5340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8C34-B83E-49CA-81A7-EDB8AF34F94C}" type="datetimeFigureOut">
              <a:rPr lang="pt-PT" smtClean="0"/>
              <a:t>31-08-2018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BC6A0F-0E71-4C72-B5D2-36F3A1C1C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468B1A-D9F1-48E1-B63E-2A1E569FA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85100-B017-4DCA-BF70-15561CD139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532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 isInverted="1"/>
      </p:transition>
    </mc:Choice>
    <mc:Fallback xmlns=""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6A6CDB-B578-4BD1-A384-BC145BD330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81B335-B0EB-498A-B889-01E507D6E0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B946EC-52F3-4C16-A673-507C0B410F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8C34-B83E-49CA-81A7-EDB8AF34F94C}" type="datetimeFigureOut">
              <a:rPr lang="pt-PT" smtClean="0"/>
              <a:t>31-08-2018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E10648-33B4-48F6-9056-85E079D92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BBDBBF-0082-4DEF-ABE7-61BE8F3DB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85100-B017-4DCA-BF70-15561CD139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8001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 isInverted="1"/>
      </p:transition>
    </mc:Choice>
    <mc:Fallback xmlns=""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DF647C-145E-4DA4-A0E9-719FB4B82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31E5DC-289B-4969-B32E-4D1BB52377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076DDF-DE63-4199-9AB2-081013A1CC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6A2B3B-4AFF-4413-85B8-F917A4767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8C34-B83E-49CA-81A7-EDB8AF34F94C}" type="datetimeFigureOut">
              <a:rPr lang="pt-PT" smtClean="0"/>
              <a:t>31-08-2018</a:t>
            </a:fld>
            <a:endParaRPr lang="pt-P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C38F88-1028-455B-8A85-7074FEE06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183ED1-E432-434D-A9A6-2B7579E5B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85100-B017-4DCA-BF70-15561CD139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74455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 isInverted="1"/>
      </p:transition>
    </mc:Choice>
    <mc:Fallback xmlns=""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34976-DD69-435A-9574-4C7DFF9DEB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7DA060-E37C-4DFA-98AB-FECDB5EAF3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F52D26-97E1-4B84-B663-BE1EC7F182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2F8DF8-95DF-45C1-9175-D745E57D43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A383097-5CF5-4774-997B-105FB67786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D334BDE-E28B-45B8-AB96-D0356937A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8C34-B83E-49CA-81A7-EDB8AF34F94C}" type="datetimeFigureOut">
              <a:rPr lang="pt-PT" smtClean="0"/>
              <a:t>31-08-2018</a:t>
            </a:fld>
            <a:endParaRPr lang="pt-PT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6C40929-2949-4976-88F9-4D6C8F4DC4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BBB856-E39B-485F-836D-0AD66F744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85100-B017-4DCA-BF70-15561CD139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75511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 isInverted="1"/>
      </p:transition>
    </mc:Choice>
    <mc:Fallback xmlns=""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A4681-3C0C-4208-BDF8-55EB82E95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A08FE1-5ABC-4600-958A-DD5CB31B69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8C34-B83E-49CA-81A7-EDB8AF34F94C}" type="datetimeFigureOut">
              <a:rPr lang="pt-PT" smtClean="0"/>
              <a:t>31-08-2018</a:t>
            </a:fld>
            <a:endParaRPr lang="pt-P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B2957F-C401-4C0F-9BA8-B54411FC3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731711-27D2-44B4-8046-AE5B28710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85100-B017-4DCA-BF70-15561CD139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53687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 isInverted="1"/>
      </p:transition>
    </mc:Choice>
    <mc:Fallback xmlns=""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006D6F-E461-45A6-B6DD-256A06BCA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8C34-B83E-49CA-81A7-EDB8AF34F94C}" type="datetimeFigureOut">
              <a:rPr lang="pt-PT" smtClean="0"/>
              <a:t>31-08-2018</a:t>
            </a:fld>
            <a:endParaRPr lang="pt-PT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9E8874-FC66-4F9F-B8E6-688CFCE10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143E9B-0F24-4E85-8181-E85C585D0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85100-B017-4DCA-BF70-15561CD139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66581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 isInverted="1"/>
      </p:transition>
    </mc:Choice>
    <mc:Fallback xmlns=""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701E2C-841D-4509-BF8D-F42B91172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3D60EE-21C2-48A7-826F-6DD932F663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78621E-C259-4B6E-8CCF-2065D5C362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A26181-4E49-4F76-9B30-02087B367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8C34-B83E-49CA-81A7-EDB8AF34F94C}" type="datetimeFigureOut">
              <a:rPr lang="pt-PT" smtClean="0"/>
              <a:t>31-08-2018</a:t>
            </a:fld>
            <a:endParaRPr lang="pt-P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02DD8C-5DC3-4AC5-BB89-61F930FCF6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B11EA0-E246-448C-9184-792D11975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85100-B017-4DCA-BF70-15561CD139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0350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 isInverted="1"/>
      </p:transition>
    </mc:Choice>
    <mc:Fallback xmlns=""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22F2A5-1B9F-45BF-9D28-CC0C4B03F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B6268F4-395E-46CE-ADBB-04C6494332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CCCF97-AE2F-4944-A93B-3B08FBF227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7432DB-E26A-43BF-A6A1-C586F8E9A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8C34-B83E-49CA-81A7-EDB8AF34F94C}" type="datetimeFigureOut">
              <a:rPr lang="pt-PT" smtClean="0"/>
              <a:t>31-08-2018</a:t>
            </a:fld>
            <a:endParaRPr lang="pt-P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22AE62-7DBA-4603-921D-9077659F48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256B14-3BB5-4C86-A69D-2E56CB45DA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85100-B017-4DCA-BF70-15561CD139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54780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 isInverted="1"/>
      </p:transition>
    </mc:Choice>
    <mc:Fallback xmlns=""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B2F7A1-1F16-49EC-A8FB-1F9D5951F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32465E-F7D7-43F2-A767-A733E00347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D25923-BBF1-450D-B787-95EA47CC1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8C34-B83E-49CA-81A7-EDB8AF34F94C}" type="datetimeFigureOut">
              <a:rPr lang="pt-PT" smtClean="0"/>
              <a:t>31-08-2018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260F79-F900-49B7-B3DF-E4C828A75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AB39D2-F46F-4F81-A1AB-715CD5CB95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85100-B017-4DCA-BF70-15561CD139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8834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 isInverted="1"/>
      </p:transition>
    </mc:Choice>
    <mc:Fallback xmlns=""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9DB94B-2F14-42A5-BEA3-D0465FFC27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9AB246-30FA-4398-86BE-1EE665AE1B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C52735-11CE-4ED0-BC9D-8BE487EF2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8C34-B83E-49CA-81A7-EDB8AF34F94C}" type="datetimeFigureOut">
              <a:rPr lang="pt-PT" smtClean="0"/>
              <a:t>31-08-2018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762437-6DF1-4DBF-9BD1-C2495E669D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B67D26-71C8-45A5-B05C-8373118EB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85100-B017-4DCA-BF70-15561CD139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93673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 isInverted="1"/>
      </p:transition>
    </mc:Choice>
    <mc:Fallback xmlns=""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E416A1-6A0C-488A-B757-28814AF28F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5ADDCA-4BFD-4656-80E8-790B80687B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937E67-E420-404A-9CAA-723D9A27E7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38C34-B83E-49CA-81A7-EDB8AF34F94C}" type="datetimeFigureOut">
              <a:rPr lang="pt-PT" smtClean="0"/>
              <a:t>31-08-2018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EFFBF0-0964-4959-9E3D-1E6AB76282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F29B25-D335-4ED2-A8C9-930F6C6DA6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685100-B017-4DCA-BF70-15561CD139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18582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 isInverted="1"/>
      </p:transition>
    </mc:Choice>
    <mc:Fallback xmlns="">
      <p:transition spd="slow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159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0">
        <p:sndAc>
          <p:stSnd loop="1">
            <p:snd r:embed="rId2" name="Wolfgang Amadeus Mozart - Piano Concerto No. 21 - Andante.wav"/>
          </p:stSnd>
        </p:sndAc>
      </p:transition>
    </mc:Choice>
    <mc:Fallback xmlns="">
      <p:transition advTm="2000">
        <p:sndAc>
          <p:stSnd loop="1">
            <p:snd r:embed="rId3" name="Wolfgang Amadeus Mozart - Piano Concerto No. 21 - Andant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C69DC93-BD6F-4764-BD98-E2B6C768C1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871BA28-C9E6-4222-A895-9CF943725280}"/>
              </a:ext>
            </a:extLst>
          </p:cNvPr>
          <p:cNvSpPr/>
          <p:nvPr/>
        </p:nvSpPr>
        <p:spPr>
          <a:xfrm>
            <a:off x="1330453" y="3727413"/>
            <a:ext cx="788869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que está destinado a acontecer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A32696C-A69F-4237-B5A1-1CBAA41F76C0}"/>
              </a:ext>
            </a:extLst>
          </p:cNvPr>
          <p:cNvSpPr/>
          <p:nvPr/>
        </p:nvSpPr>
        <p:spPr>
          <a:xfrm>
            <a:off x="7199279" y="5193903"/>
            <a:ext cx="373211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De Wandy Luz </a:t>
            </a:r>
          </a:p>
        </p:txBody>
      </p:sp>
    </p:spTree>
    <p:extLst>
      <p:ext uri="{BB962C8B-B14F-4D97-AF65-F5344CB8AC3E}">
        <p14:creationId xmlns:p14="http://schemas.microsoft.com/office/powerpoint/2010/main" val="1860486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14:prism dir="u" isContent="1" isInverted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6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BA89702-070B-4EA6-86D0-31040D4114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2C5476B-580F-4E9E-9137-6B119B7E1B3F}"/>
              </a:ext>
            </a:extLst>
          </p:cNvPr>
          <p:cNvSpPr/>
          <p:nvPr/>
        </p:nvSpPr>
        <p:spPr>
          <a:xfrm>
            <a:off x="3384965" y="2649112"/>
            <a:ext cx="542207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que está destinado a acontecer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vai se apresentar a você.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Encha-se de amor e vá! Comece ou recomece.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importa. A palavra de ordem é: movimente-se!</a:t>
            </a:r>
          </a:p>
        </p:txBody>
      </p:sp>
    </p:spTree>
    <p:extLst>
      <p:ext uri="{BB962C8B-B14F-4D97-AF65-F5344CB8AC3E}">
        <p14:creationId xmlns:p14="http://schemas.microsoft.com/office/powerpoint/2010/main" val="995573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prism dir="u" isContent="1" isInverted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85E5FF-B77D-48D5-A03E-D07889679A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8F9C7E0-C672-4D13-AF75-E31AFF38EB6B}"/>
              </a:ext>
            </a:extLst>
          </p:cNvPr>
          <p:cNvSpPr/>
          <p:nvPr/>
        </p:nvSpPr>
        <p:spPr>
          <a:xfrm>
            <a:off x="201283" y="162321"/>
            <a:ext cx="442247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Seja bom, porque a pessoa que você escolhe ser influencia o ambiente em que você vive e as pessoas com as quais você convive.</a:t>
            </a:r>
          </a:p>
        </p:txBody>
      </p:sp>
    </p:spTree>
    <p:extLst>
      <p:ext uri="{BB962C8B-B14F-4D97-AF65-F5344CB8AC3E}">
        <p14:creationId xmlns:p14="http://schemas.microsoft.com/office/powerpoint/2010/main" val="2845777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83D89DB-760B-4B59-A4ED-269EB4AB58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360A4D9-997C-40D2-8217-7D41756E824E}"/>
              </a:ext>
            </a:extLst>
          </p:cNvPr>
          <p:cNvSpPr/>
          <p:nvPr/>
        </p:nvSpPr>
        <p:spPr>
          <a:xfrm>
            <a:off x="3712233" y="284996"/>
            <a:ext cx="476753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Olhe a vida nos olhos, com respeito e fé, porém sem medo do que está por vir, e sem olhar para o que já foi.</a:t>
            </a:r>
          </a:p>
        </p:txBody>
      </p:sp>
    </p:spTree>
    <p:extLst>
      <p:ext uri="{BB962C8B-B14F-4D97-AF65-F5344CB8AC3E}">
        <p14:creationId xmlns:p14="http://schemas.microsoft.com/office/powerpoint/2010/main" val="3023625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 isInverted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2BE14A-82B0-4375-83F3-65A42D2A84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A21DDA5-2A0C-4A99-A7A3-D9648ACAAFDE}"/>
              </a:ext>
            </a:extLst>
          </p:cNvPr>
          <p:cNvSpPr/>
          <p:nvPr/>
        </p:nvSpPr>
        <p:spPr>
          <a:xfrm>
            <a:off x="3272287" y="3984775"/>
            <a:ext cx="641517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que está destinado a acontecer vai se apresentar a você, e o que não estiver, vai sair de cena no momento certo. </a:t>
            </a:r>
          </a:p>
        </p:txBody>
      </p:sp>
    </p:spTree>
    <p:extLst>
      <p:ext uri="{BB962C8B-B14F-4D97-AF65-F5344CB8AC3E}">
        <p14:creationId xmlns:p14="http://schemas.microsoft.com/office/powerpoint/2010/main" val="90097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B7A2AC-A61E-4569-9CAB-C94C9AC9CC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32701CB-D5B0-4AB4-A338-F743428A7626}"/>
              </a:ext>
            </a:extLst>
          </p:cNvPr>
          <p:cNvSpPr/>
          <p:nvPr/>
        </p:nvSpPr>
        <p:spPr>
          <a:xfrm>
            <a:off x="736121" y="2802957"/>
            <a:ext cx="420681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Saiba que hoje, agora, é sempre a hora certa, para tudo, principalmente viver. </a:t>
            </a:r>
          </a:p>
        </p:txBody>
      </p:sp>
    </p:spTree>
    <p:extLst>
      <p:ext uri="{BB962C8B-B14F-4D97-AF65-F5344CB8AC3E}">
        <p14:creationId xmlns:p14="http://schemas.microsoft.com/office/powerpoint/2010/main" val="3994071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 isInverted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2EB4D8-AA9C-474C-A8F6-58895ACD41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4E7DCD2-61F7-4A99-83BF-09CA46200BDC}"/>
              </a:ext>
            </a:extLst>
          </p:cNvPr>
          <p:cNvSpPr/>
          <p:nvPr/>
        </p:nvSpPr>
        <p:spPr>
          <a:xfrm>
            <a:off x="5023449" y="4080143"/>
            <a:ext cx="594935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Deixe o novo acontecer. Às vezes, a gente só precisa disso. Reinventar-se, renascer, encontrar uma nova maneira de ser quem a gente é.</a:t>
            </a:r>
          </a:p>
        </p:txBody>
      </p:sp>
    </p:spTree>
    <p:extLst>
      <p:ext uri="{BB962C8B-B14F-4D97-AF65-F5344CB8AC3E}">
        <p14:creationId xmlns:p14="http://schemas.microsoft.com/office/powerpoint/2010/main" val="93638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0591A4-CE58-4E5C-A136-E73FB84865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0C33949-77DE-48FB-8FAE-E568425A45F2}"/>
              </a:ext>
            </a:extLst>
          </p:cNvPr>
          <p:cNvSpPr/>
          <p:nvPr/>
        </p:nvSpPr>
        <p:spPr>
          <a:xfrm>
            <a:off x="201283" y="2009327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Às vezes, olhamos para os lados e nos encontramos no meio do nada. </a:t>
            </a:r>
          </a:p>
        </p:txBody>
      </p:sp>
    </p:spTree>
    <p:extLst>
      <p:ext uri="{BB962C8B-B14F-4D97-AF65-F5344CB8AC3E}">
        <p14:creationId xmlns:p14="http://schemas.microsoft.com/office/powerpoint/2010/main" val="1838771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4AF3F7-A820-4BAC-9828-0AECF7ACD6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B753A83-A2B7-47E9-A453-C7FB62CEA554}"/>
              </a:ext>
            </a:extLst>
          </p:cNvPr>
          <p:cNvSpPr/>
          <p:nvPr/>
        </p:nvSpPr>
        <p:spPr>
          <a:xfrm>
            <a:off x="3048000" y="3217024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É quando temos que criar um caminho e estabelecer qual será o nosso rumo. Às vezes, a direção certa pode ser a que a gente quiser.</a:t>
            </a:r>
          </a:p>
        </p:txBody>
      </p:sp>
    </p:spTree>
    <p:extLst>
      <p:ext uri="{BB962C8B-B14F-4D97-AF65-F5344CB8AC3E}">
        <p14:creationId xmlns:p14="http://schemas.microsoft.com/office/powerpoint/2010/main" val="963592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3DF6C6-3F18-401B-A19B-56E52566A6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0413310-2726-41D1-AAA7-9DF575FD1B04}"/>
              </a:ext>
            </a:extLst>
          </p:cNvPr>
          <p:cNvSpPr/>
          <p:nvPr/>
        </p:nvSpPr>
        <p:spPr>
          <a:xfrm>
            <a:off x="89140" y="215985"/>
            <a:ext cx="480203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Às vezes, precisamos escrever um capítulo novo da nossa história, com cenários e personagens diferentes.</a:t>
            </a:r>
          </a:p>
        </p:txBody>
      </p:sp>
    </p:spTree>
    <p:extLst>
      <p:ext uri="{BB962C8B-B14F-4D97-AF65-F5344CB8AC3E}">
        <p14:creationId xmlns:p14="http://schemas.microsoft.com/office/powerpoint/2010/main" val="211116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 isInverted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E1AD507-A260-42AD-9722-395E6CFB26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6FAC322-CBE0-4E38-B127-2B1E01AFE731}"/>
              </a:ext>
            </a:extLst>
          </p:cNvPr>
          <p:cNvSpPr/>
          <p:nvPr/>
        </p:nvSpPr>
        <p:spPr>
          <a:xfrm>
            <a:off x="3362864" y="86589"/>
            <a:ext cx="546627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importa quando, onde, nem por quê. O importante é fazer acontecer, sem esperar que as coisas caiam do céu!</a:t>
            </a:r>
          </a:p>
        </p:txBody>
      </p:sp>
    </p:spTree>
    <p:extLst>
      <p:ext uri="{BB962C8B-B14F-4D97-AF65-F5344CB8AC3E}">
        <p14:creationId xmlns:p14="http://schemas.microsoft.com/office/powerpoint/2010/main" val="190656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2B3FE41-F09A-4513-A462-186FB8C1A2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DD64D2B-81E9-4C9E-B043-E79325E78A1B}"/>
              </a:ext>
            </a:extLst>
          </p:cNvPr>
          <p:cNvSpPr/>
          <p:nvPr/>
        </p:nvSpPr>
        <p:spPr>
          <a:xfrm>
            <a:off x="2483056" y="0"/>
            <a:ext cx="709681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Movimente-se,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porque o tempo passa e a vida não espera.</a:t>
            </a:r>
          </a:p>
        </p:txBody>
      </p:sp>
    </p:spTree>
    <p:extLst>
      <p:ext uri="{BB962C8B-B14F-4D97-AF65-F5344CB8AC3E}">
        <p14:creationId xmlns:p14="http://schemas.microsoft.com/office/powerpoint/2010/main" val="625317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prism dir="u" isContent="1" isInverted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46AEF6-3BE3-4B56-9C2E-CBA8E5DC61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FB0E448-3F80-479C-ADA1-F834352E5FBA}"/>
              </a:ext>
            </a:extLst>
          </p:cNvPr>
          <p:cNvSpPr/>
          <p:nvPr/>
        </p:nvSpPr>
        <p:spPr>
          <a:xfrm>
            <a:off x="3551408" y="1044598"/>
            <a:ext cx="495680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se por acaso você desanimar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e achar que acabou, </a:t>
            </a:r>
          </a:p>
        </p:txBody>
      </p:sp>
    </p:spTree>
    <p:extLst>
      <p:ext uri="{BB962C8B-B14F-4D97-AF65-F5344CB8AC3E}">
        <p14:creationId xmlns:p14="http://schemas.microsoft.com/office/powerpoint/2010/main" val="306253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prism dir="u" isContent="1" isInverted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E7AC32A-9E03-4104-B9A4-3E7FEEC639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194A029-0CC3-4B62-AE8B-6F718AE39995}"/>
              </a:ext>
            </a:extLst>
          </p:cNvPr>
          <p:cNvSpPr/>
          <p:nvPr/>
        </p:nvSpPr>
        <p:spPr>
          <a:xfrm>
            <a:off x="3048000" y="4019758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lembre-se de que todas as vezes que abrimos os olhos, respiramos e sentimos o coração bater, a vida está apenas começando!</a:t>
            </a:r>
          </a:p>
        </p:txBody>
      </p:sp>
    </p:spTree>
    <p:extLst>
      <p:ext uri="{BB962C8B-B14F-4D97-AF65-F5344CB8AC3E}">
        <p14:creationId xmlns:p14="http://schemas.microsoft.com/office/powerpoint/2010/main" val="3706050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prism dir="u" isContent="1" isInverted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230B3E-1AA6-464E-AE03-D14517C8AA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1">
            <a:extLst>
              <a:ext uri="{FF2B5EF4-FFF2-40B4-BE49-F238E27FC236}">
                <a16:creationId xmlns:a16="http://schemas.microsoft.com/office/drawing/2014/main" id="{30481124-3C32-44F5-87FA-C850B3154897}"/>
              </a:ext>
            </a:extLst>
          </p:cNvPr>
          <p:cNvSpPr txBox="1"/>
          <p:nvPr/>
        </p:nvSpPr>
        <p:spPr>
          <a:xfrm>
            <a:off x="3105200" y="328382"/>
            <a:ext cx="705273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 Wandy Luz 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Música:Wolfgang Amadeus Mozart –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Piano Concerto No. 21 - Andante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8C9FC7AB-3BA7-4B0D-A03F-93D0161F46A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332" y="480303"/>
            <a:ext cx="1701801" cy="214206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46409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0">
        <p14:prism dir="u" isContent="1" isInverted="1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364</Words>
  <Application>Microsoft Office PowerPoint</Application>
  <PresentationFormat>Widescreen</PresentationFormat>
  <Paragraphs>32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 CENA</vt:lpstr>
      <vt:lpstr>AR ESSENCE</vt:lpstr>
      <vt:lpstr>Arial</vt:lpstr>
      <vt:lpstr>Calibri</vt:lpstr>
      <vt:lpstr>Calibri Light</vt:lpstr>
      <vt:lpstr>Cambria Math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Olga Lopes</dc:creator>
  <cp:lastModifiedBy>Olga Lopes</cp:lastModifiedBy>
  <cp:revision>10</cp:revision>
  <dcterms:created xsi:type="dcterms:W3CDTF">2018-08-31T16:03:04Z</dcterms:created>
  <dcterms:modified xsi:type="dcterms:W3CDTF">2018-08-31T19:27:17Z</dcterms:modified>
</cp:coreProperties>
</file>