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6" r:id="rId1"/>
  </p:sldMasterIdLst>
  <p:sldIdLst>
    <p:sldId id="267" r:id="rId2"/>
    <p:sldId id="265" r:id="rId3"/>
    <p:sldId id="256" r:id="rId4"/>
    <p:sldId id="259" r:id="rId5"/>
    <p:sldId id="257" r:id="rId6"/>
    <p:sldId id="258" r:id="rId7"/>
    <p:sldId id="260" r:id="rId8"/>
    <p:sldId id="261" r:id="rId9"/>
    <p:sldId id="262" r:id="rId10"/>
    <p:sldId id="263" r:id="rId11"/>
    <p:sldId id="264" r:id="rId12"/>
    <p:sldId id="269" r:id="rId13"/>
    <p:sldId id="273" r:id="rId14"/>
    <p:sldId id="270" r:id="rId15"/>
    <p:sldId id="271" r:id="rId16"/>
    <p:sldId id="268" r:id="rId17"/>
    <p:sldId id="272" r:id="rId18"/>
    <p:sldId id="274" r:id="rId19"/>
    <p:sldId id="275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f4K1FnybvYhin15QhfX5g==" hashData="csUCuArsyQSDT6+TK4fIQHgplaj4D2yDDpS7hkLN7r/3xoQu6Vyh3ZyhP9NsYTfCKPGr5ndZxIRll4ZTkTe7K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5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98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PT"/>
              <a:t>Clique para editar o estilo de subtítulo do Modelo Global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7/15/2020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‹nº›</a:t>
            </a:fld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95392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flythrough hasBounce="1"/>
      </p:transition>
    </mc:Choice>
    <mc:Fallback xmlns=""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7/15/2020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6263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flythrough hasBounce="1"/>
      </p:transition>
    </mc:Choice>
    <mc:Fallback xmlns=""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7/15/2020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1464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flythrough hasBounce="1"/>
      </p:transition>
    </mc:Choice>
    <mc:Fallback xmlns=""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7/15/2020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9960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flythrough hasBounce="1"/>
      </p:transition>
    </mc:Choice>
    <mc:Fallback xmlns=""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7/15/2020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856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flythrough hasBounce="1"/>
      </p:transition>
    </mc:Choice>
    <mc:Fallback xmlns=""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7/15/2020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9579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flythrough hasBounce="1"/>
      </p:transition>
    </mc:Choice>
    <mc:Fallback xmlns=""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7/15/2020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4877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flythrough hasBounce="1"/>
      </p:transition>
    </mc:Choice>
    <mc:Fallback xmlns=""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7/15/2020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0509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flythrough hasBounce="1"/>
      </p:transition>
    </mc:Choice>
    <mc:Fallback xmlns=""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7/15/2020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3662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flythrough hasBounce="1"/>
      </p:transition>
    </mc:Choice>
    <mc:Fallback xmlns=""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otografia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7/15/2020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8855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flythrough hasBounce="1"/>
      </p:transition>
    </mc:Choice>
    <mc:Fallback xmlns=""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7/15/2020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9940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flythrough hasBounce="1"/>
      </p:transition>
    </mc:Choice>
    <mc:Fallback xmlns="">
      <p:transition spd="slow" advTm="13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7/15/2020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‹nº›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097615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flythrough hasBounce="1"/>
      </p:transition>
    </mc:Choice>
    <mc:Fallback xmlns="">
      <p:transition spd="slow" advTm="13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7/15/2020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0398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flythrough hasBounce="1"/>
      </p:transition>
    </mc:Choice>
    <mc:Fallback xmlns="">
      <p:transition spd="slow" advTm="13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ão de Nome com Cit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PT"/>
              <a:t>Clique para editar os estilos do texto de Modelo Global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7/15/2020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‹nº›</a:t>
            </a:fld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700064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flythrough hasBounce="1"/>
      </p:transition>
    </mc:Choice>
    <mc:Fallback xmlns="">
      <p:transition spd="slow" advTm="13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PT"/>
              <a:t>Clique para editar os estilos do texto de Modelo Global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7/15/2020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9362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flythrough hasBounce="1"/>
      </p:transition>
    </mc:Choice>
    <mc:Fallback xmlns="">
      <p:transition spd="slow" advTm="13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7/15/2020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5988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flythrough hasBounce="1"/>
      </p:transition>
    </mc:Choice>
    <mc:Fallback xmlns="">
      <p:transition spd="slow" advTm="13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7/15/2020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861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flythrough hasBounce="1"/>
      </p:transition>
    </mc:Choice>
    <mc:Fallback xmlns=""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02AC24A9-CCB6-4F8D-B8DB-C2F3692CFA5A}" type="datetimeFigureOut">
              <a:rPr lang="en-US" smtClean="0"/>
              <a:t>7/15/2020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2DC25EE-239B-4C5F-AAD1-255A7D5F1EE2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518763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37" r:id="rId1"/>
    <p:sldLayoutId id="2147483738" r:id="rId2"/>
    <p:sldLayoutId id="2147483739" r:id="rId3"/>
    <p:sldLayoutId id="2147483740" r:id="rId4"/>
    <p:sldLayoutId id="2147483741" r:id="rId5"/>
    <p:sldLayoutId id="2147483742" r:id="rId6"/>
    <p:sldLayoutId id="2147483743" r:id="rId7"/>
    <p:sldLayoutId id="2147483744" r:id="rId8"/>
    <p:sldLayoutId id="2147483745" r:id="rId9"/>
    <p:sldLayoutId id="2147483746" r:id="rId10"/>
    <p:sldLayoutId id="2147483747" r:id="rId11"/>
    <p:sldLayoutId id="2147483748" r:id="rId12"/>
    <p:sldLayoutId id="2147483749" r:id="rId13"/>
    <p:sldLayoutId id="2147483750" r:id="rId14"/>
    <p:sldLayoutId id="2147483751" r:id="rId15"/>
    <p:sldLayoutId id="2147483752" r:id="rId16"/>
    <p:sldLayoutId id="2147483753" r:id="rId17"/>
  </p:sldLayoutIdLst>
  <mc:AlternateContent xmlns:mc="http://schemas.openxmlformats.org/markup-compatibility/2006" xmlns:p14="http://schemas.microsoft.com/office/powerpoint/2010/main">
    <mc:Choice Requires="p14">
      <p:transition spd="slow" p14:dur="6000" advTm="13000">
        <p14:flythrough hasBounce="1"/>
      </p:transition>
    </mc:Choice>
    <mc:Fallback xmlns="">
      <p:transition spd="slow" advTm="13000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mailto:lopesolg@gmail.com" TargetMode="External"/><Relationship Id="rId7" Type="http://schemas.openxmlformats.org/officeDocument/2006/relationships/image" Target="../media/image21.jp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sergrasan.com/" TargetMode="External"/><Relationship Id="rId5" Type="http://schemas.openxmlformats.org/officeDocument/2006/relationships/hyperlink" Target="http://www.youtube.com/c/olgalopes" TargetMode="External"/><Relationship Id="rId4" Type="http://schemas.openxmlformats.org/officeDocument/2006/relationships/hyperlink" Target="http://www.facebook.com/olga.lopes.16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00304020-8E80-4188-8CC0-0588D30722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1099" y="1200150"/>
            <a:ext cx="9782175" cy="4400550"/>
          </a:xfrm>
          <a:prstGeom prst="bevel">
            <a:avLst/>
          </a:prstGeom>
        </p:spPr>
      </p:pic>
    </p:spTree>
    <p:extLst>
      <p:ext uri="{BB962C8B-B14F-4D97-AF65-F5344CB8AC3E}">
        <p14:creationId xmlns:p14="http://schemas.microsoft.com/office/powerpoint/2010/main" val="4053626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5000">
        <p14:flythrough hasBounce="1"/>
        <p:sndAc>
          <p:stSnd loop="1">
            <p:snd r:embed="rId2" name="Melanie C - First Day Of My Life.wav"/>
          </p:stSnd>
        </p:sndAc>
      </p:transition>
    </mc:Choice>
    <mc:Fallback xmlns="">
      <p:transition spd="slow" advTm="5000">
        <p:fade/>
        <p:sndAc>
          <p:stSnd loop="1">
            <p:snd r:embed="rId4" name="Melanie C - First Day Of My Lif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332ED6A2-D639-45EA-9673-7515A6A249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1100" y="1209676"/>
            <a:ext cx="9791700" cy="4386262"/>
          </a:xfrm>
          <a:prstGeom prst="bevel">
            <a:avLst/>
          </a:prstGeom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31DFF715-928E-4E3D-9C98-11384340AB62}"/>
              </a:ext>
            </a:extLst>
          </p:cNvPr>
          <p:cNvSpPr/>
          <p:nvPr/>
        </p:nvSpPr>
        <p:spPr>
          <a:xfrm>
            <a:off x="1779658" y="3079641"/>
            <a:ext cx="601639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O que a minha alma, sempre sonhou!</a:t>
            </a: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25542AAE-0825-472B-8AB7-10AEACAEA592}"/>
              </a:ext>
            </a:extLst>
          </p:cNvPr>
          <p:cNvSpPr/>
          <p:nvPr/>
        </p:nvSpPr>
        <p:spPr>
          <a:xfrm>
            <a:off x="2481142" y="4177784"/>
            <a:ext cx="278634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Por </a:t>
            </a:r>
            <a:r>
              <a:rPr lang="pt-PT" sz="40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Vitor</a:t>
            </a:r>
            <a:r>
              <a:rPr lang="pt-PT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 Ávila</a:t>
            </a:r>
          </a:p>
        </p:txBody>
      </p:sp>
    </p:spTree>
    <p:extLst>
      <p:ext uri="{BB962C8B-B14F-4D97-AF65-F5344CB8AC3E}">
        <p14:creationId xmlns:p14="http://schemas.microsoft.com/office/powerpoint/2010/main" val="1421510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14:flythrough hasBounce="1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7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m 15">
            <a:extLst>
              <a:ext uri="{FF2B5EF4-FFF2-40B4-BE49-F238E27FC236}">
                <a16:creationId xmlns:a16="http://schemas.microsoft.com/office/drawing/2014/main" id="{4AE0A01B-F5E7-40D6-B04C-7E16FD3D38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1152524" y="1204912"/>
            <a:ext cx="9782175" cy="4424363"/>
          </a:xfrm>
          <a:prstGeom prst="bevel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9B0ED395-95F9-432E-9A19-DB9B76826AB2}"/>
              </a:ext>
            </a:extLst>
          </p:cNvPr>
          <p:cNvSpPr/>
          <p:nvPr/>
        </p:nvSpPr>
        <p:spPr>
          <a:xfrm>
            <a:off x="1419225" y="3043535"/>
            <a:ext cx="4333875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Não sou tão forte quanto imaginei que seria, tenho alguns pontos em meu favor e outros... nem tanto!</a:t>
            </a:r>
          </a:p>
        </p:txBody>
      </p:sp>
    </p:spTree>
    <p:extLst>
      <p:ext uri="{BB962C8B-B14F-4D97-AF65-F5344CB8AC3E}">
        <p14:creationId xmlns:p14="http://schemas.microsoft.com/office/powerpoint/2010/main" val="289955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flythrough hasBounce="1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1886DBE5-12DE-4F4C-9F45-2EA358822B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1099" y="1223962"/>
            <a:ext cx="9782175" cy="4376738"/>
          </a:xfrm>
          <a:prstGeom prst="bevel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E28B198F-73E9-443E-A8AC-CBB234B3EC35}"/>
              </a:ext>
            </a:extLst>
          </p:cNvPr>
          <p:cNvSpPr/>
          <p:nvPr/>
        </p:nvSpPr>
        <p:spPr>
          <a:xfrm>
            <a:off x="1476375" y="4031040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Descobri que, apesar de eu ser feito de recomeços, acumulo alguns traumas e medos do passado... </a:t>
            </a:r>
          </a:p>
        </p:txBody>
      </p:sp>
    </p:spTree>
    <p:extLst>
      <p:ext uri="{BB962C8B-B14F-4D97-AF65-F5344CB8AC3E}">
        <p14:creationId xmlns:p14="http://schemas.microsoft.com/office/powerpoint/2010/main" val="3774372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flythrough hasBounce="1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5980DA4D-271C-4C94-B5F0-291E72B629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1162049" y="1219199"/>
            <a:ext cx="9791700" cy="4391025"/>
          </a:xfrm>
          <a:prstGeom prst="bevel">
            <a:avLst/>
          </a:prstGeom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5A6654B0-3810-4823-A5E7-7773AA3723DA}"/>
              </a:ext>
            </a:extLst>
          </p:cNvPr>
          <p:cNvSpPr/>
          <p:nvPr/>
        </p:nvSpPr>
        <p:spPr>
          <a:xfrm>
            <a:off x="1438275" y="1481435"/>
            <a:ext cx="4295775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dizem que, muito do que somos, é reflexo do que já vivemos, que as nossas ações presentes têm a ver com o que vivenciamos </a:t>
            </a:r>
          </a:p>
        </p:txBody>
      </p:sp>
    </p:spTree>
    <p:extLst>
      <p:ext uri="{BB962C8B-B14F-4D97-AF65-F5344CB8AC3E}">
        <p14:creationId xmlns:p14="http://schemas.microsoft.com/office/powerpoint/2010/main" val="2159927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flythrough hasBounce="1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9D6BBFE3-B791-41AA-B36B-FA6B35331F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2050" y="1223962"/>
            <a:ext cx="9782175" cy="4386263"/>
          </a:xfrm>
          <a:prstGeom prst="bevel">
            <a:avLst/>
          </a:prstGeom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690CBF93-5D05-412C-A09B-752E58E9B6EC}"/>
              </a:ext>
            </a:extLst>
          </p:cNvPr>
          <p:cNvSpPr/>
          <p:nvPr/>
        </p:nvSpPr>
        <p:spPr>
          <a:xfrm>
            <a:off x="1162050" y="4344085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e, de certa forma, aprendemos – 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como não acreditar nisso?</a:t>
            </a:r>
            <a:endParaRPr lang="pt-PT" sz="3200" dirty="0">
              <a:ln w="10160">
                <a:solidFill>
                  <a:sysClr val="windowText" lastClr="000000"/>
                </a:solidFill>
                <a:prstDash val="solid"/>
              </a:ln>
              <a:latin typeface="AR CEN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1996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14:flythrough hasBounce="1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4E5FF1CA-4A2D-463F-A262-6F2E630C91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2050" y="1200150"/>
            <a:ext cx="9772650" cy="4419600"/>
          </a:xfrm>
          <a:prstGeom prst="bevel">
            <a:avLst/>
          </a:prstGeom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8254C99A-A1BC-409C-B65F-34AAAB58B72A}"/>
              </a:ext>
            </a:extLst>
          </p:cNvPr>
          <p:cNvSpPr/>
          <p:nvPr/>
        </p:nvSpPr>
        <p:spPr>
          <a:xfrm>
            <a:off x="1781175" y="3686175"/>
            <a:ext cx="401955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Somos essa metamorfose que anda pelas avenidas da vida em busca de um olhar, </a:t>
            </a:r>
          </a:p>
        </p:txBody>
      </p:sp>
    </p:spTree>
    <p:extLst>
      <p:ext uri="{BB962C8B-B14F-4D97-AF65-F5344CB8AC3E}">
        <p14:creationId xmlns:p14="http://schemas.microsoft.com/office/powerpoint/2010/main" val="2566230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flythrough hasBounce="1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645E186B-8DCE-4CB7-B4AC-B10A39FE59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0624" y="1209675"/>
            <a:ext cx="9791701" cy="4433887"/>
          </a:xfrm>
          <a:prstGeom prst="bevel">
            <a:avLst/>
          </a:prstGeom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25FBCFFB-1A3E-485E-BCC4-783BF016804E}"/>
              </a:ext>
            </a:extLst>
          </p:cNvPr>
          <p:cNvSpPr/>
          <p:nvPr/>
        </p:nvSpPr>
        <p:spPr>
          <a:xfrm>
            <a:off x="1657349" y="3740943"/>
            <a:ext cx="526732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queremos um peito para repousarmos a alma nos dias em que o cansaço se faz presente</a:t>
            </a:r>
          </a:p>
        </p:txBody>
      </p:sp>
    </p:spTree>
    <p:extLst>
      <p:ext uri="{BB962C8B-B14F-4D97-AF65-F5344CB8AC3E}">
        <p14:creationId xmlns:p14="http://schemas.microsoft.com/office/powerpoint/2010/main" val="2180092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flythrough hasBounce="1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491D94A8-0FD1-4A25-89A4-6DA54D4910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1574" y="1219201"/>
            <a:ext cx="9782175" cy="4405312"/>
          </a:xfrm>
          <a:prstGeom prst="bevel">
            <a:avLst/>
          </a:prstGeom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443CEA1F-DDC0-4303-A86D-C40816B4BF80}"/>
              </a:ext>
            </a:extLst>
          </p:cNvPr>
          <p:cNvSpPr/>
          <p:nvPr/>
        </p:nvSpPr>
        <p:spPr>
          <a:xfrm>
            <a:off x="1524000" y="4069139"/>
            <a:ext cx="524827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e temos os maiores sonhos do mundo em nós; buscamos o tempo inteiro sermos entendidos </a:t>
            </a:r>
          </a:p>
        </p:txBody>
      </p:sp>
    </p:spTree>
    <p:extLst>
      <p:ext uri="{BB962C8B-B14F-4D97-AF65-F5344CB8AC3E}">
        <p14:creationId xmlns:p14="http://schemas.microsoft.com/office/powerpoint/2010/main" val="515962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flythrough hasBounce="1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C0646B0F-0F91-48B6-9ED8-89AEE7793B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1099" y="1209675"/>
            <a:ext cx="9763126" cy="4400550"/>
          </a:xfrm>
          <a:prstGeom prst="bevel">
            <a:avLst/>
          </a:prstGeom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19C7041C-7718-4255-ACFA-C48CC6B94AEA}"/>
              </a:ext>
            </a:extLst>
          </p:cNvPr>
          <p:cNvSpPr/>
          <p:nvPr/>
        </p:nvSpPr>
        <p:spPr>
          <a:xfrm>
            <a:off x="1247775" y="2891135"/>
            <a:ext cx="459105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e aprendemos, que, quanto mais tentamos entender o que se passa na mente do semelhante, mais nos vemos refletidos através dele.</a:t>
            </a:r>
          </a:p>
        </p:txBody>
      </p:sp>
    </p:spTree>
    <p:extLst>
      <p:ext uri="{BB962C8B-B14F-4D97-AF65-F5344CB8AC3E}">
        <p14:creationId xmlns:p14="http://schemas.microsoft.com/office/powerpoint/2010/main" val="1421037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flythrough hasBounce="1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CE4D5D0E-C34F-4887-99A7-2129E428CE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1574" y="1209675"/>
            <a:ext cx="9820275" cy="4433887"/>
          </a:xfrm>
          <a:prstGeom prst="bevel">
            <a:avLst/>
          </a:prstGeom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452A1A57-124C-4887-A34A-D263E50202B9}"/>
              </a:ext>
            </a:extLst>
          </p:cNvPr>
          <p:cNvSpPr/>
          <p:nvPr/>
        </p:nvSpPr>
        <p:spPr>
          <a:xfrm>
            <a:off x="1666875" y="3581459"/>
            <a:ext cx="537210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É como se todos fôssemos partes de um todo, que na sua grandiosa sabedoria, faz questão que os nossos destinos se cruzem... </a:t>
            </a:r>
          </a:p>
        </p:txBody>
      </p:sp>
    </p:spTree>
    <p:extLst>
      <p:ext uri="{BB962C8B-B14F-4D97-AF65-F5344CB8AC3E}">
        <p14:creationId xmlns:p14="http://schemas.microsoft.com/office/powerpoint/2010/main" val="2402315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flythrough hasBounce="1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E71D324C-DD2E-46B3-ABB8-3A5C9D7674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1099" y="1171575"/>
            <a:ext cx="9782175" cy="4452937"/>
          </a:xfrm>
          <a:prstGeom prst="bevel">
            <a:avLst/>
          </a:prstGeom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BD615379-49C3-46A1-ABD4-BA8A5BE68DD1}"/>
              </a:ext>
            </a:extLst>
          </p:cNvPr>
          <p:cNvSpPr/>
          <p:nvPr/>
        </p:nvSpPr>
        <p:spPr>
          <a:xfrm>
            <a:off x="1428750" y="4477435"/>
            <a:ext cx="47625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 talvez ninguém passe pelas nossas vidas por acaso mesmo!</a:t>
            </a:r>
          </a:p>
        </p:txBody>
      </p:sp>
    </p:spTree>
    <p:extLst>
      <p:ext uri="{BB962C8B-B14F-4D97-AF65-F5344CB8AC3E}">
        <p14:creationId xmlns:p14="http://schemas.microsoft.com/office/powerpoint/2010/main" val="2899802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14:flythrough hasBounce="1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68D354A9-A17A-41C1-92C4-5CE9CC2DA4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1100" y="1209675"/>
            <a:ext cx="9772650" cy="4419600"/>
          </a:xfrm>
          <a:prstGeom prst="bevel">
            <a:avLst/>
          </a:prstGeom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44140EAF-0BD2-4B5C-8AE0-D819B22D87A8}"/>
              </a:ext>
            </a:extLst>
          </p:cNvPr>
          <p:cNvSpPr/>
          <p:nvPr/>
        </p:nvSpPr>
        <p:spPr>
          <a:xfrm>
            <a:off x="2524125" y="4059615"/>
            <a:ext cx="432435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Uns mais complexos, outros mais simples, caminhamos todos pelas estradas da vida</a:t>
            </a:r>
          </a:p>
        </p:txBody>
      </p:sp>
    </p:spTree>
    <p:extLst>
      <p:ext uri="{BB962C8B-B14F-4D97-AF65-F5344CB8AC3E}">
        <p14:creationId xmlns:p14="http://schemas.microsoft.com/office/powerpoint/2010/main" val="3769949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flythrough hasBounce="1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9F243705-6AE1-45EA-B47C-31BFDFFF88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1099" y="1200151"/>
            <a:ext cx="9782176" cy="4405312"/>
          </a:xfrm>
          <a:prstGeom prst="bevel">
            <a:avLst/>
          </a:prstGeom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84F0FF6C-85AD-4736-923C-1F64BB99ED56}"/>
              </a:ext>
            </a:extLst>
          </p:cNvPr>
          <p:cNvSpPr/>
          <p:nvPr/>
        </p:nvSpPr>
        <p:spPr>
          <a:xfrm>
            <a:off x="1314450" y="4035803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em busca de respostas, tentamos resolver os nossos próprios enigmas, preencher os nossos vazios</a:t>
            </a:r>
          </a:p>
        </p:txBody>
      </p:sp>
    </p:spTree>
    <p:extLst>
      <p:ext uri="{BB962C8B-B14F-4D97-AF65-F5344CB8AC3E}">
        <p14:creationId xmlns:p14="http://schemas.microsoft.com/office/powerpoint/2010/main" val="3486510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flythrough hasBounce="1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C7160E1B-8F87-4E5C-9D17-A72E76DA55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1190624" y="1200151"/>
            <a:ext cx="9791700" cy="4424362"/>
          </a:xfrm>
          <a:prstGeom prst="bevel">
            <a:avLst/>
          </a:prstGeom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205314B5-81B5-4EF4-9659-493C01666E99}"/>
              </a:ext>
            </a:extLst>
          </p:cNvPr>
          <p:cNvSpPr/>
          <p:nvPr/>
        </p:nvSpPr>
        <p:spPr>
          <a:xfrm>
            <a:off x="1485900" y="4054853"/>
            <a:ext cx="486727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e sorrirmos como sinônimo de gratidão por tudo que aprendemos ao longo do caminho</a:t>
            </a:r>
          </a:p>
        </p:txBody>
      </p:sp>
    </p:spTree>
    <p:extLst>
      <p:ext uri="{BB962C8B-B14F-4D97-AF65-F5344CB8AC3E}">
        <p14:creationId xmlns:p14="http://schemas.microsoft.com/office/powerpoint/2010/main" val="3470361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flythrough hasBounce="1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BD81FFB1-0B55-42A9-8452-062EE71D99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2524" y="1200150"/>
            <a:ext cx="9801225" cy="4433887"/>
          </a:xfrm>
          <a:prstGeom prst="bevel">
            <a:avLst/>
          </a:prstGeom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5554B9EC-923A-41BD-82D5-C99FA5935621}"/>
              </a:ext>
            </a:extLst>
          </p:cNvPr>
          <p:cNvSpPr/>
          <p:nvPr/>
        </p:nvSpPr>
        <p:spPr>
          <a:xfrm>
            <a:off x="1152524" y="4163110"/>
            <a:ext cx="595312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E, apesar das minhas falhas e desvios, nesses encontros providenciais que a Vida faz questão de me 'arranjar', </a:t>
            </a:r>
          </a:p>
        </p:txBody>
      </p:sp>
    </p:spTree>
    <p:extLst>
      <p:ext uri="{BB962C8B-B14F-4D97-AF65-F5344CB8AC3E}">
        <p14:creationId xmlns:p14="http://schemas.microsoft.com/office/powerpoint/2010/main" val="2919358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flythrough hasBounce="1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57D319AB-5E55-4B80-9843-36E8472A4A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2049" y="1200150"/>
            <a:ext cx="9782176" cy="4419600"/>
          </a:xfrm>
          <a:prstGeom prst="bevel">
            <a:avLst/>
          </a:prstGeom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E3351916-1EDC-489D-A9F0-4B2B77DC01EB}"/>
              </a:ext>
            </a:extLst>
          </p:cNvPr>
          <p:cNvSpPr/>
          <p:nvPr/>
        </p:nvSpPr>
        <p:spPr>
          <a:xfrm>
            <a:off x="790575" y="3688140"/>
            <a:ext cx="485775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muitas vezes, acabo por me surpreender com a minha capacidade de acreditar, que tudo, enfim, fará sentido  </a:t>
            </a:r>
          </a:p>
        </p:txBody>
      </p:sp>
    </p:spTree>
    <p:extLst>
      <p:ext uri="{BB962C8B-B14F-4D97-AF65-F5344CB8AC3E}">
        <p14:creationId xmlns:p14="http://schemas.microsoft.com/office/powerpoint/2010/main" val="2801235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flythrough hasBounce="1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E23AE823-4481-4AE9-9BF6-09068205C0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1099" y="1181101"/>
            <a:ext cx="9782175" cy="4443412"/>
          </a:xfrm>
          <a:prstGeom prst="bevel">
            <a:avLst/>
          </a:prstGeom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9CEB613E-CE71-4BFD-91B7-430504072105}"/>
              </a:ext>
            </a:extLst>
          </p:cNvPr>
          <p:cNvSpPr/>
          <p:nvPr/>
        </p:nvSpPr>
        <p:spPr>
          <a:xfrm>
            <a:off x="1390650" y="4054853"/>
            <a:ext cx="489585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e eu serei muito mais do que olhos que viram, mas o que a minha alma, sempre sonhou!</a:t>
            </a:r>
            <a:endParaRPr lang="pt-PT" sz="3200" dirty="0">
              <a:ln w="10160">
                <a:solidFill>
                  <a:sysClr val="windowText" lastClr="000000"/>
                </a:solidFill>
                <a:prstDash val="solid"/>
              </a:ln>
              <a:latin typeface="AR CEN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0168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flythrough hasBounce="1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BC0FA4FA-EE8B-4C3E-A3B2-AEB37C454B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1181099" y="1209675"/>
            <a:ext cx="9763125" cy="4414837"/>
          </a:xfrm>
          <a:prstGeom prst="bevel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04FDD157-9D24-4E70-A897-48CD8ED458E0}"/>
              </a:ext>
            </a:extLst>
          </p:cNvPr>
          <p:cNvSpPr txBox="1"/>
          <p:nvPr/>
        </p:nvSpPr>
        <p:spPr>
          <a:xfrm>
            <a:off x="4307616" y="416067"/>
            <a:ext cx="7052734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PT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Autor do Texto: </a:t>
            </a:r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Vitor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 Ávila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Música: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Melanie C - First Day Of My Life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lopesolg@gmail.com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www.facebook.com/olga.lopes.16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www.youtube.com/c/olgalopes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www.sergrasan.com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</a:endParaRP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1A33DEC3-8A6A-4565-84D2-93B4DD91178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7750" y="844826"/>
            <a:ext cx="2018581" cy="2572267"/>
          </a:xfrm>
          <a:prstGeom prst="ellipse">
            <a:avLst/>
          </a:prstGeom>
          <a:ln>
            <a:noFill/>
          </a:ln>
          <a:effectLst>
            <a:softEdge rad="393700"/>
          </a:effectLst>
        </p:spPr>
      </p:pic>
    </p:spTree>
    <p:extLst>
      <p:ext uri="{BB962C8B-B14F-4D97-AF65-F5344CB8AC3E}">
        <p14:creationId xmlns:p14="http://schemas.microsoft.com/office/powerpoint/2010/main" val="3241413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50000">
        <p14:flythrough hasBounce="1"/>
      </p:transition>
    </mc:Choice>
    <mc:Fallback xmlns="">
      <p:transition spd="slow" advTm="5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Setor">
  <a:themeElements>
    <a:clrScheme name="Setor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etor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etor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104</TotalTime>
  <Words>361</Words>
  <Application>Microsoft Office PowerPoint</Application>
  <PresentationFormat>Ecrã Panorâmico</PresentationFormat>
  <Paragraphs>30</Paragraphs>
  <Slides>19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19</vt:i4>
      </vt:variant>
    </vt:vector>
  </HeadingPairs>
  <TitlesOfParts>
    <vt:vector size="23" baseType="lpstr">
      <vt:lpstr>AR CENA</vt:lpstr>
      <vt:lpstr>Century Gothic</vt:lpstr>
      <vt:lpstr>Wingdings 3</vt:lpstr>
      <vt:lpstr>Setor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11</cp:revision>
  <dcterms:created xsi:type="dcterms:W3CDTF">2020-07-14T17:19:00Z</dcterms:created>
  <dcterms:modified xsi:type="dcterms:W3CDTF">2020-07-15T16:20:53Z</dcterms:modified>
</cp:coreProperties>
</file>