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1" r:id="rId1"/>
  </p:sldMasterIdLst>
  <p:sldIdLst>
    <p:sldId id="265" r:id="rId2"/>
    <p:sldId id="266" r:id="rId3"/>
    <p:sldId id="267" r:id="rId4"/>
    <p:sldId id="272" r:id="rId5"/>
    <p:sldId id="275" r:id="rId6"/>
    <p:sldId id="278" r:id="rId7"/>
    <p:sldId id="268" r:id="rId8"/>
    <p:sldId id="273" r:id="rId9"/>
    <p:sldId id="284" r:id="rId10"/>
    <p:sldId id="271" r:id="rId11"/>
    <p:sldId id="27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tdTkv/ZrVZwXovMVB+Yag==" hashData="JrIrEbQGLZYf1YlRoGnwdm8UGOFLAIitk+Z+dky7ZGZqJfxqJUfH9RuGakPQ1hxrOwF9e3EdDLu3yDNtnUGD+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9647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8968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613784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9866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417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32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402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58528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386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757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2527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12/4/2020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‹nº›</a:t>
            </a:fld>
            <a:endParaRPr lang="en-US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65115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2" r:id="rId1"/>
    <p:sldLayoutId id="2147483953" r:id="rId2"/>
    <p:sldLayoutId id="2147483954" r:id="rId3"/>
    <p:sldLayoutId id="2147483955" r:id="rId4"/>
    <p:sldLayoutId id="2147483956" r:id="rId5"/>
    <p:sldLayoutId id="2147483957" r:id="rId6"/>
    <p:sldLayoutId id="2147483958" r:id="rId7"/>
    <p:sldLayoutId id="2147483959" r:id="rId8"/>
    <p:sldLayoutId id="2147483960" r:id="rId9"/>
    <p:sldLayoutId id="2147483961" r:id="rId10"/>
    <p:sldLayoutId id="2147483962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JPG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c/olga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mailto:lopesolg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98CBC07-9E4C-443C-B1C0-239EEC95BB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6" y="0"/>
            <a:ext cx="9115424" cy="6858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542200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flythrough/>
        <p:sndAc>
          <p:stSnd loop="1">
            <p:snd r:embed="rId2" name="Ernesto Cortazar - Eternity.wav"/>
          </p:stSnd>
        </p:sndAc>
      </p:transition>
    </mc:Choice>
    <mc:Fallback>
      <p:transition spd="slow" advTm="4000">
        <p:fade/>
        <p:sndAc>
          <p:stSnd loop="1">
            <p:snd r:embed="rId2" name="Ernesto Cortazar - Eternity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3D18275-BC6C-49DA-935B-BFE0123124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8695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645C0626-9A0E-4574-8AE5-2F316CF87234}"/>
              </a:ext>
            </a:extLst>
          </p:cNvPr>
          <p:cNvSpPr txBox="1"/>
          <p:nvPr/>
        </p:nvSpPr>
        <p:spPr>
          <a:xfrm>
            <a:off x="603885" y="3185162"/>
            <a:ext cx="637704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Em tempo de pandemia…</a:t>
            </a:r>
          </a:p>
          <a:p>
            <a:pPr algn="ctr"/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Ombro Amigo </a:t>
            </a:r>
          </a:p>
          <a:p>
            <a:pPr algn="ctr"/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parajita" panose="020B0604020202020204" pitchFamily="34" charset="0"/>
              <a:cs typeface="Aparajita" panose="020B0604020202020204" pitchFamily="34" charset="0"/>
            </a:endParaRPr>
          </a:p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Por 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871489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8E0F03B-8E24-4FA3-A649-922AF30436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96475" cy="604711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74B9E333-EA96-49F9-A978-923A1205730B}"/>
              </a:ext>
            </a:extLst>
          </p:cNvPr>
          <p:cNvSpPr txBox="1"/>
          <p:nvPr/>
        </p:nvSpPr>
        <p:spPr>
          <a:xfrm>
            <a:off x="1642696" y="4827641"/>
            <a:ext cx="7820758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É bem nestes momentos imprecisos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quando a tristeza chega e faz doer</a:t>
            </a:r>
          </a:p>
        </p:txBody>
      </p:sp>
    </p:spTree>
    <p:extLst>
      <p:ext uri="{BB962C8B-B14F-4D97-AF65-F5344CB8AC3E}">
        <p14:creationId xmlns:p14="http://schemas.microsoft.com/office/powerpoint/2010/main" val="18109540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D4BC7A3-9688-4829-B5B0-BC05AEF03B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00398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C9F945E7-D043-4499-9418-0923DE51FA8D}"/>
              </a:ext>
            </a:extLst>
          </p:cNvPr>
          <p:cNvSpPr txBox="1"/>
          <p:nvPr/>
        </p:nvSpPr>
        <p:spPr>
          <a:xfrm>
            <a:off x="2037990" y="4826328"/>
            <a:ext cx="777887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que a gente mais se aferra a outro ser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que se recusa a ver-nos tão sofridos.</a:t>
            </a:r>
          </a:p>
        </p:txBody>
      </p:sp>
    </p:spTree>
    <p:extLst>
      <p:ext uri="{BB962C8B-B14F-4D97-AF65-F5344CB8AC3E}">
        <p14:creationId xmlns:p14="http://schemas.microsoft.com/office/powerpoint/2010/main" val="2390306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55A3128-E804-4DFD-A36B-BC96F6CB7B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5386"/>
            <a:ext cx="987760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24D7DBC0-4F02-403B-B3E7-CA36CA336CE2}"/>
              </a:ext>
            </a:extLst>
          </p:cNvPr>
          <p:cNvSpPr txBox="1"/>
          <p:nvPr/>
        </p:nvSpPr>
        <p:spPr>
          <a:xfrm>
            <a:off x="2314395" y="4701243"/>
            <a:ext cx="756321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mesmo </a:t>
            </a:r>
            <a:r>
              <a:rPr lang="pt-PT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c'o</a:t>
            </a:r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 a distância a se interpor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Sentimos o seu ombro doce e quente</a:t>
            </a:r>
          </a:p>
        </p:txBody>
      </p:sp>
    </p:spTree>
    <p:extLst>
      <p:ext uri="{BB962C8B-B14F-4D97-AF65-F5344CB8AC3E}">
        <p14:creationId xmlns:p14="http://schemas.microsoft.com/office/powerpoint/2010/main" val="2741909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5D3A85E-26F9-4314-8345-EEA31D4CE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593644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2AB1E2F5-C284-45A1-8695-70341A92615F}"/>
              </a:ext>
            </a:extLst>
          </p:cNvPr>
          <p:cNvSpPr txBox="1"/>
          <p:nvPr/>
        </p:nvSpPr>
        <p:spPr>
          <a:xfrm>
            <a:off x="1374186" y="4585147"/>
            <a:ext cx="8037663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então esse calor faz bem à gente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o coração desperta do torpor.</a:t>
            </a:r>
          </a:p>
        </p:txBody>
      </p:sp>
    </p:spTree>
    <p:extLst>
      <p:ext uri="{BB962C8B-B14F-4D97-AF65-F5344CB8AC3E}">
        <p14:creationId xmlns:p14="http://schemas.microsoft.com/office/powerpoint/2010/main" val="3927917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63038B4-481A-481C-A1FE-5262D7868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674" y="0"/>
            <a:ext cx="9048751" cy="61912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B153FCFA-CA3D-4152-BFAC-FC664C8B0853}"/>
              </a:ext>
            </a:extLst>
          </p:cNvPr>
          <p:cNvSpPr txBox="1"/>
          <p:nvPr/>
        </p:nvSpPr>
        <p:spPr>
          <a:xfrm>
            <a:off x="1570547" y="5288280"/>
            <a:ext cx="707150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Banha-se o nosso rosto d'outra luz</a:t>
            </a:r>
          </a:p>
        </p:txBody>
      </p:sp>
    </p:spTree>
    <p:extLst>
      <p:ext uri="{BB962C8B-B14F-4D97-AF65-F5344CB8AC3E}">
        <p14:creationId xmlns:p14="http://schemas.microsoft.com/office/powerpoint/2010/main" val="12262051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C1FF68F-5BDF-4048-B045-641E65118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877425" cy="58659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976F999F-7E93-4A91-91D3-366360E193C3}"/>
              </a:ext>
            </a:extLst>
          </p:cNvPr>
          <p:cNvSpPr txBox="1"/>
          <p:nvPr/>
        </p:nvSpPr>
        <p:spPr>
          <a:xfrm>
            <a:off x="1861509" y="5021580"/>
            <a:ext cx="793414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É mais preciso o crer, mais nos seduz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olhar o nosso sol de cada dia,</a:t>
            </a:r>
          </a:p>
        </p:txBody>
      </p:sp>
    </p:spTree>
    <p:extLst>
      <p:ext uri="{BB962C8B-B14F-4D97-AF65-F5344CB8AC3E}">
        <p14:creationId xmlns:p14="http://schemas.microsoft.com/office/powerpoint/2010/main" val="40834389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94ACDA31-1CA9-489F-9BBD-22AA3F65BB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7263AB48-6401-47BF-897B-820085BA5315}"/>
              </a:ext>
            </a:extLst>
          </p:cNvPr>
          <p:cNvSpPr txBox="1"/>
          <p:nvPr/>
        </p:nvSpPr>
        <p:spPr>
          <a:xfrm>
            <a:off x="1750218" y="5354121"/>
            <a:ext cx="779383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encontrado esse porto de abrigo</a:t>
            </a:r>
          </a:p>
        </p:txBody>
      </p:sp>
    </p:spTree>
    <p:extLst>
      <p:ext uri="{BB962C8B-B14F-4D97-AF65-F5344CB8AC3E}">
        <p14:creationId xmlns:p14="http://schemas.microsoft.com/office/powerpoint/2010/main" val="2933630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win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366AE2D-6260-457C-9282-ADEE9A0BCC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15525" cy="62007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EFAD3214-DCE4-4038-A738-273307A4DC5C}"/>
              </a:ext>
            </a:extLst>
          </p:cNvPr>
          <p:cNvSpPr txBox="1"/>
          <p:nvPr/>
        </p:nvSpPr>
        <p:spPr>
          <a:xfrm>
            <a:off x="2437209" y="4840605"/>
            <a:ext cx="7317581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Sonhar não é mais sonho proibido</a:t>
            </a: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parajita" panose="020B0604020202020204" pitchFamily="34" charset="0"/>
                <a:cs typeface="Aparajita" panose="020B0604020202020204" pitchFamily="34" charset="0"/>
              </a:rPr>
              <a:t>E com o sonho volta a haver poesia!</a:t>
            </a:r>
          </a:p>
        </p:txBody>
      </p:sp>
    </p:spTree>
    <p:extLst>
      <p:ext uri="{BB962C8B-B14F-4D97-AF65-F5344CB8AC3E}">
        <p14:creationId xmlns:p14="http://schemas.microsoft.com/office/powerpoint/2010/main" val="427328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3000">
        <p15:prstTrans prst="wind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6CEAC8E-A4A1-4A3E-A839-672787682E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48741" y="1476378"/>
            <a:ext cx="3429000" cy="47625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136808C-6445-45E9-8173-8E232E7EFC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1278332" y="4783456"/>
            <a:ext cx="3442066" cy="47625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1FC4C3A-C091-46FB-B0DF-78D1487CF1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349865" y="1476373"/>
            <a:ext cx="3429000" cy="476251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FA3E797A-FB6F-42CC-B0B9-CF56D2A63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V="1">
            <a:off x="10366389" y="4830068"/>
            <a:ext cx="3442066" cy="38302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E78596A4-1B0A-44C2-A3EC-481673D4BD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108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7" name="CaixaDeTexto 2">
            <a:extLst>
              <a:ext uri="{FF2B5EF4-FFF2-40B4-BE49-F238E27FC236}">
                <a16:creationId xmlns:a16="http://schemas.microsoft.com/office/drawing/2014/main" id="{8479985D-C687-4904-AC5F-1324D0CAA09A}"/>
              </a:ext>
            </a:extLst>
          </p:cNvPr>
          <p:cNvSpPr txBox="1"/>
          <p:nvPr/>
        </p:nvSpPr>
        <p:spPr>
          <a:xfrm>
            <a:off x="4176665" y="466230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Texto:Eugénio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de Sá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Música:Ernesto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Cortazar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-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Eternity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6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7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8A919A68-E7BD-448B-B7A9-B6DD6EE2B4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6309" y="672006"/>
            <a:ext cx="2224177" cy="28380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968798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0">
        <p15:prstTrans prst="wind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Distintivo">
  <a:themeElements>
    <a:clrScheme name="Roxo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Distintivo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stintivo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Distintivo</Template>
  <TotalTime>115</TotalTime>
  <Words>163</Words>
  <Application>Microsoft Office PowerPoint</Application>
  <PresentationFormat>Ecrã Panorâmico</PresentationFormat>
  <Paragraphs>30</Paragraphs>
  <Slides>11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7" baseType="lpstr">
      <vt:lpstr>Aparajita</vt:lpstr>
      <vt:lpstr>AR CENA</vt:lpstr>
      <vt:lpstr>Arial</vt:lpstr>
      <vt:lpstr>Gill Sans MT</vt:lpstr>
      <vt:lpstr>Impact</vt:lpstr>
      <vt:lpstr>Distintivo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13</cp:revision>
  <dcterms:created xsi:type="dcterms:W3CDTF">2020-10-14T18:27:58Z</dcterms:created>
  <dcterms:modified xsi:type="dcterms:W3CDTF">2020-12-04T21:07:43Z</dcterms:modified>
</cp:coreProperties>
</file>