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1"/>
  </p:sldMasterIdLst>
  <p:sldIdLst>
    <p:sldId id="272" r:id="rId2"/>
    <p:sldId id="262" r:id="rId3"/>
    <p:sldId id="258" r:id="rId4"/>
    <p:sldId id="269" r:id="rId5"/>
    <p:sldId id="271" r:id="rId6"/>
    <p:sldId id="270" r:id="rId7"/>
    <p:sldId id="268" r:id="rId8"/>
    <p:sldId id="266" r:id="rId9"/>
    <p:sldId id="267" r:id="rId10"/>
    <p:sldId id="257" r:id="rId1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SD1VT3G9S2i8iS4zpnHRg==" hashData="7q5X8BaNRgr2noA2SDMpOUnSVJEC0e0htQSxR45wLIoodtjE5i21OETiqliqD+jgj/1OZKPKqNHzdro9AXwYtA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534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8D1D66-EC5A-4EF7-9B8E-2A9E35EC88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8A496FC-2CFF-44B5-A815-1AF5D1B713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742CC4DF-EC3D-4A39-83E7-CC81E8CB3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7/5/2019</a:t>
            </a:fld>
            <a:endParaRPr lang="en-US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3D7453FA-85EF-4EE0-A388-19D87C844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7560F1F-1F66-4181-B5AF-4E254861B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763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E591C9-4C8A-438B-AFF8-B0D44644D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33C62869-47EF-48D1-8EB9-1183967BCC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D8E0454-012C-4DA9-A3DE-AA05DC0F9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7/5/2019</a:t>
            </a:fld>
            <a:endParaRPr lang="en-US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4861ADD7-55DA-43EA-BDF6-7BB28AECA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7B8C08ED-C93D-4679-8FBC-595A01D25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493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D2BA57-5E38-43BF-BAD9-4D26D6039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B3E9BE40-FF6B-43CF-BF46-EAB51C7546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CD4848D-5D69-4C3C-BE76-202FDFB9C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7/5/2019</a:t>
            </a:fld>
            <a:endParaRPr lang="en-US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872A821-E223-487A-8734-132D56B49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DBAC53C-8BF6-4458-B727-37F14D977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260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23BA2E-C03D-4747-BFF3-412C5AC50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0F9CFDFA-45F4-44D0-ABCA-A057749FEA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F384747A-F525-4753-89BD-B29C5C5349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8E9864EE-8CA9-4318-82EC-19842C6DC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7/5/2019</a:t>
            </a:fld>
            <a:endParaRPr lang="en-US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01AFBD74-938D-400A-995C-7B556BCC3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A424B763-FB9D-4DA0-BD6F-8E6F3F1F1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732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0FA178-1676-49EB-823E-AC71C4094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0C756A8E-DB6E-4D79-941D-4BB1A98998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1F7974A3-40BA-411D-B4B6-99273AC1D6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05A1DE75-0E25-4BDE-A6F9-B68EA32717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A21D46BC-26F2-4297-9291-D8E8BA8AD5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E2E3ABDA-0FAE-4684-9EB7-A4D8A4C90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7/5/2019</a:t>
            </a:fld>
            <a:endParaRPr lang="en-US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E6C31F8D-1270-47BB-AB44-030C24787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DA4B341F-68AB-446B-8DB9-CCC374A0E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332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D4CA4D-A882-4429-A2D2-BF278B090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C9649A60-766F-4C0F-9F70-BE88D41EB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7/5/2019</a:t>
            </a:fld>
            <a:endParaRPr lang="en-US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AC0FB566-21C0-4718-A8EE-E6A099443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02DDDCA1-BEB5-433A-B3E9-9B943F676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002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826BEC25-9234-4EC2-A508-DE9EF1E0B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7/5/2019</a:t>
            </a:fld>
            <a:endParaRPr lang="en-US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BBE8E623-BB10-41E7-BBBD-2B3E1A165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92F796D2-C84F-43F0-B6E1-54FA7054A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993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60C77C-FF1D-4F03-82BD-6C5769629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3A3F8C81-0DC9-4714-9DAF-D70FD9F2B8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502E279E-298A-4CA0-AEFF-4641485472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DF05EB0C-C2F7-4074-8F91-10142B66C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7/5/2019</a:t>
            </a:fld>
            <a:endParaRPr lang="en-US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04EB3035-02E0-4DE9-8851-645B506A5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F5F08270-18C9-4EFC-8970-90E93CB1E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762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3C9A7F-157A-4342-9CF8-015DD30340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8CA8923D-F2E5-45D1-A467-A3ACE08538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EB08B2A1-3CA1-4BAA-9CC9-33D61C5552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B1050741-1803-437C-8BEF-51C93BEEC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7/5/2019</a:t>
            </a:fld>
            <a:endParaRPr lang="en-US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9D52B463-B584-41FA-869B-9CDB48DA8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0C190E03-6B6B-4030-83F5-43AD6B871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170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CF8509-00C5-4F82-BB1F-C482102CB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10AAC0AC-7E50-49E8-8046-D12788192D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7E3E7467-6114-4400-93B3-E4ECA43EF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7/5/2019</a:t>
            </a:fld>
            <a:endParaRPr lang="en-US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5EDB058E-6D02-4749-9ADE-C201D009F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9E2F7D7-459A-4EC7-B90F-1870CF108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558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9227732-4631-4983-A024-A6C9627786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BFAFA273-7613-4F98-931E-193F03D8FD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99DA0AB4-0B1F-4FBA-95D2-2534C8344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7/5/2019</a:t>
            </a:fld>
            <a:endParaRPr lang="en-US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A586771-5CAB-4FD7-9036-36E51B3D79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892EDB9-A349-44CC-8FAA-188A14951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3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7A12BF3F-1CC6-44F0-95E9-759FA16875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CBC0B200-D1B2-401D-855A-96440FCD53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E04F517A-EF2D-4BD2-B960-846E8D6528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7/5/2019</a:t>
            </a:fld>
            <a:endParaRPr lang="en-US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A2EFBA03-4BB3-4041-8E14-A18AA6C132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6F38E9EF-4496-4D9E-B379-AF729BB162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804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3.pn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11FA266-8B6D-4B09-BFCF-1DCFFEC0F3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45"/>
            <a:ext cx="6096000" cy="47625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0B2B4F4-500F-4F6C-A79B-BCE770F1EE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329" y="0"/>
            <a:ext cx="6148499" cy="4762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28BE479-DAF5-49AE-8EA0-E17B8518BE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58" y="6407555"/>
            <a:ext cx="6096000" cy="4762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580893B-B61A-4DD8-979E-0430C60A15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88" y="6362810"/>
            <a:ext cx="6096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61F5E1A-99F8-4282-81FC-C1BDFA4E5B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17878" y="3258879"/>
            <a:ext cx="6632502" cy="4762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5F363F3-C439-4C87-9FC4-4E01483C45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06391" y="3078126"/>
            <a:ext cx="6632502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D13BBC9-4D7F-4362-BC5F-7A25C11FB8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231" y="520995"/>
            <a:ext cx="11169285" cy="5841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581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3000">
        <p:sndAc>
          <p:stSnd loop="1">
            <p:snd r:embed="rId2" name="Richard Clayderman - La Mer (Beyond The Sea).wav"/>
          </p:stSnd>
        </p:sndAc>
      </p:transition>
    </mc:Choice>
    <mc:Fallback>
      <p:transition advTm="3000">
        <p:sndAc>
          <p:stSnd loop="1">
            <p:snd r:embed="rId2" name="Richard Clayderman - La Mer (Beyond The Sea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C4A5002-C468-4686-A33A-58C13743F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45"/>
            <a:ext cx="6096000" cy="47625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264A452-1074-472E-AD24-574D1EE15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329" y="0"/>
            <a:ext cx="6148499" cy="4762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03D0314-A9B5-49CC-B37D-5AC893AED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58" y="6407555"/>
            <a:ext cx="6096000" cy="4762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FED6162-55E0-41D4-8A87-81188EF55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88" y="6362810"/>
            <a:ext cx="6096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6018127-3AAC-4A80-83AA-EBCDEB54F0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17878" y="3258879"/>
            <a:ext cx="6632502" cy="4762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52C097C-D3D0-443C-9309-A0FF4C286B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06391" y="3078126"/>
            <a:ext cx="6632502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EB05C0C-DFBB-4487-A641-88C171F700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055" y="520995"/>
            <a:ext cx="11183461" cy="5864187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5047735B-2B5D-4C6E-95BC-FDEB45C77A70}"/>
              </a:ext>
            </a:extLst>
          </p:cNvPr>
          <p:cNvSpPr/>
          <p:nvPr/>
        </p:nvSpPr>
        <p:spPr>
          <a:xfrm>
            <a:off x="2564661" y="4793150"/>
            <a:ext cx="900577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« As cicatrizes da alma têm o poder de nos lembrar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que o passado foi real »</a:t>
            </a:r>
          </a:p>
        </p:txBody>
      </p:sp>
    </p:spTree>
    <p:extLst>
      <p:ext uri="{BB962C8B-B14F-4D97-AF65-F5344CB8AC3E}">
        <p14:creationId xmlns:p14="http://schemas.microsoft.com/office/powerpoint/2010/main" val="2744813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3000">
        <p15:prstTrans prst="fractur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804C94A-ACC9-4802-AF9F-F822A31C24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362" y="510363"/>
            <a:ext cx="11196085" cy="5858539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9EF1F56-6F3C-4AF8-9563-084AAE897C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45"/>
            <a:ext cx="6096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9E558A4-DF44-4A4C-BD27-DEB0B9AF42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329" y="0"/>
            <a:ext cx="6148499" cy="4762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4A8C0E9-189C-4147-9E9F-DD87A8806D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58" y="6407555"/>
            <a:ext cx="6096000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889803C-0490-47D6-B0FB-FD67156272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88" y="6362810"/>
            <a:ext cx="6096000" cy="4762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571F586-441F-47E7-AA97-0E464190B3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17878" y="3258879"/>
            <a:ext cx="6632502" cy="4762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6244E94-4B02-443A-84D3-96F8BDB37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06391" y="3078126"/>
            <a:ext cx="6632502" cy="476250"/>
          </a:xfrm>
          <a:prstGeom prst="rect">
            <a:avLst/>
          </a:prstGeom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DC349F9F-B17A-4F1B-92E0-4D567C2C8E39}"/>
              </a:ext>
            </a:extLst>
          </p:cNvPr>
          <p:cNvSpPr/>
          <p:nvPr/>
        </p:nvSpPr>
        <p:spPr>
          <a:xfrm>
            <a:off x="3772786" y="1683388"/>
            <a:ext cx="80570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   Cousas do passado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              Por Eugénio de Sá</a:t>
            </a:r>
            <a:endParaRPr lang="pt-PT" sz="4000" dirty="0">
              <a:ln w="10160">
                <a:solidFill>
                  <a:sysClr val="windowText" lastClr="000000"/>
                </a:solidFill>
                <a:prstDash val="solid"/>
              </a:ln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744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fractur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BF30FB1-4732-4653-8D7B-E8A1CA8871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45"/>
            <a:ext cx="6096000" cy="47625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460F95B-6F68-4ECE-9326-C27E21394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329" y="0"/>
            <a:ext cx="6148499" cy="4762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1950F9A-A4F6-4D5C-B893-D73B75F303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58" y="6407555"/>
            <a:ext cx="6096000" cy="4762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3062A8F-F865-4086-8A63-C779432C91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88" y="6362810"/>
            <a:ext cx="6096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ED4CC26-FC0C-417A-835A-B913D8A9A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17878" y="3258879"/>
            <a:ext cx="6632502" cy="4762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69FD4FE-EEAF-4E19-894C-0DD99E7083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06391" y="3078126"/>
            <a:ext cx="6632502" cy="47625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CE1B8B86-3658-4CBD-9198-41952FCB08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231" y="520995"/>
            <a:ext cx="11169285" cy="5826643"/>
          </a:xfrm>
          <a:prstGeom prst="rect">
            <a:avLst/>
          </a:prstGeom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26391E18-F2DC-4E6D-A5F8-832A6C67771A}"/>
              </a:ext>
            </a:extLst>
          </p:cNvPr>
          <p:cNvSpPr/>
          <p:nvPr/>
        </p:nvSpPr>
        <p:spPr>
          <a:xfrm>
            <a:off x="991481" y="4097888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Tais são as teias que a vida nos tece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Tais os tropeços, tal o sofrimento,</a:t>
            </a:r>
          </a:p>
        </p:txBody>
      </p:sp>
    </p:spTree>
    <p:extLst>
      <p:ext uri="{BB962C8B-B14F-4D97-AF65-F5344CB8AC3E}">
        <p14:creationId xmlns:p14="http://schemas.microsoft.com/office/powerpoint/2010/main" val="1413344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EB521D5-7ED0-418E-BD40-28085E4713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45"/>
            <a:ext cx="6096000" cy="4762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DA11855-E835-409D-90C2-575AB95461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329" y="0"/>
            <a:ext cx="6148499" cy="4762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0A2792E-597A-4AC5-9FFF-8C9E27A9EB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58" y="6407555"/>
            <a:ext cx="6096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34DA433-CDA8-4010-8262-E6742B888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88" y="6362810"/>
            <a:ext cx="6096000" cy="4762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2FE9028-AAD5-4FB4-A8BF-38BCDBCDBC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17878" y="3258879"/>
            <a:ext cx="6632502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27B8062-4C8E-486F-B393-732A07122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06391" y="3078126"/>
            <a:ext cx="6632502" cy="4762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912C194-0F5C-48A4-8C88-688BB0E6DF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865" y="520995"/>
            <a:ext cx="11158652" cy="5841815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3EF257B4-128F-4315-B313-F5502DD8CE70}"/>
              </a:ext>
            </a:extLst>
          </p:cNvPr>
          <p:cNvSpPr/>
          <p:nvPr/>
        </p:nvSpPr>
        <p:spPr>
          <a:xfrm>
            <a:off x="415331" y="2856093"/>
            <a:ext cx="503917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Que a gente, tal aranha,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se entretece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Emaranhando dores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desalento.</a:t>
            </a:r>
          </a:p>
        </p:txBody>
      </p:sp>
    </p:spTree>
    <p:extLst>
      <p:ext uri="{BB962C8B-B14F-4D97-AF65-F5344CB8AC3E}">
        <p14:creationId xmlns:p14="http://schemas.microsoft.com/office/powerpoint/2010/main" val="2306148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7680806-05FE-4E7D-B791-89C69E9D6A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293" y="531629"/>
            <a:ext cx="11209154" cy="5851782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2AD5DFA-3FAB-490C-90BA-6DD44D8479B9}"/>
              </a:ext>
            </a:extLst>
          </p:cNvPr>
          <p:cNvSpPr/>
          <p:nvPr/>
        </p:nvSpPr>
        <p:spPr>
          <a:xfrm>
            <a:off x="2556410" y="4264268"/>
            <a:ext cx="70791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Passam os anos e com eles pensamos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Terem passado tantas recordações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D6E0D2A2-32AF-4072-92DF-75AC0CA476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45"/>
            <a:ext cx="6096000" cy="4762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8DF9CB6-90E6-4BCE-81C0-BC5364B9F5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329" y="0"/>
            <a:ext cx="6148499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4641BBA-225B-4A56-8940-042244BA50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58" y="6407555"/>
            <a:ext cx="6096000" cy="4762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D61336C-104A-4C57-9A11-8081AC822F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88" y="6362810"/>
            <a:ext cx="6096000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69E4DB9-96E4-4775-980F-EAB6E4D96C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17878" y="3258879"/>
            <a:ext cx="6632502" cy="4762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5970507-3537-435B-959F-5707FE9A95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06391" y="3078126"/>
            <a:ext cx="6632502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634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BF30FB1-4732-4653-8D7B-E8A1CA8871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45"/>
            <a:ext cx="6096000" cy="47625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460F95B-6F68-4ECE-9326-C27E21394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329" y="0"/>
            <a:ext cx="6148499" cy="4762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1950F9A-A4F6-4D5C-B893-D73B75F303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58" y="6407555"/>
            <a:ext cx="6096000" cy="4762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3062A8F-F865-4086-8A63-C779432C91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88" y="6362810"/>
            <a:ext cx="6096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ED4CC26-FC0C-417A-835A-B913D8A9A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17878" y="3258879"/>
            <a:ext cx="6632502" cy="4762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69FD4FE-EEAF-4E19-894C-0DD99E7083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06391" y="3078126"/>
            <a:ext cx="6632502" cy="4762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54B4636-77FE-4636-B563-30E6260EF1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717" y="520995"/>
            <a:ext cx="11182799" cy="5842921"/>
          </a:xfrm>
          <a:prstGeom prst="rect">
            <a:avLst/>
          </a:prstGeom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22599DA6-D8A9-412B-A34D-80B778C66737}"/>
              </a:ext>
            </a:extLst>
          </p:cNvPr>
          <p:cNvSpPr/>
          <p:nvPr/>
        </p:nvSpPr>
        <p:spPr>
          <a:xfrm>
            <a:off x="-145312" y="413058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Eis senão quando com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elas sonhamos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acordamos em lamentações.</a:t>
            </a:r>
          </a:p>
        </p:txBody>
      </p:sp>
    </p:spTree>
    <p:extLst>
      <p:ext uri="{BB962C8B-B14F-4D97-AF65-F5344CB8AC3E}">
        <p14:creationId xmlns:p14="http://schemas.microsoft.com/office/powerpoint/2010/main" val="3486841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BF30FB1-4732-4653-8D7B-E8A1CA8871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45"/>
            <a:ext cx="6096000" cy="47625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460F95B-6F68-4ECE-9326-C27E21394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329" y="0"/>
            <a:ext cx="6148499" cy="4762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1950F9A-A4F6-4D5C-B893-D73B75F303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58" y="6407555"/>
            <a:ext cx="6096000" cy="4762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3062A8F-F865-4086-8A63-C779432C91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88" y="6362810"/>
            <a:ext cx="6096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ED4CC26-FC0C-417A-835A-B913D8A9A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17878" y="3258879"/>
            <a:ext cx="6632502" cy="4762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69FD4FE-EEAF-4E19-894C-0DD99E7083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06391" y="3078126"/>
            <a:ext cx="6632502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6B7F217-BE1E-4B46-971F-3E13B0AB55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143" y="520996"/>
            <a:ext cx="11176374" cy="5837276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ECB86B54-7DF3-44CE-A9B4-514D22265376}"/>
              </a:ext>
            </a:extLst>
          </p:cNvPr>
          <p:cNvSpPr/>
          <p:nvPr/>
        </p:nvSpPr>
        <p:spPr>
          <a:xfrm>
            <a:off x="60248" y="3075951"/>
            <a:ext cx="567358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Brumas antigas,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e outras nem tanto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Vem toldar as nossas madrugadas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acordamos banhados em pranto;</a:t>
            </a:r>
          </a:p>
        </p:txBody>
      </p:sp>
    </p:spTree>
    <p:extLst>
      <p:ext uri="{BB962C8B-B14F-4D97-AF65-F5344CB8AC3E}">
        <p14:creationId xmlns:p14="http://schemas.microsoft.com/office/powerpoint/2010/main" val="4219847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fractur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BF30FB1-4732-4653-8D7B-E8A1CA8871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45"/>
            <a:ext cx="6096000" cy="47625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460F95B-6F68-4ECE-9326-C27E21394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329" y="0"/>
            <a:ext cx="6148499" cy="47625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1950F9A-A4F6-4D5C-B893-D73B75F303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58" y="6407555"/>
            <a:ext cx="6096000" cy="4762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3062A8F-F865-4086-8A63-C779432C91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88" y="6362810"/>
            <a:ext cx="6096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ED4CC26-FC0C-417A-835A-B913D8A9A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17878" y="3258879"/>
            <a:ext cx="6632502" cy="4762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69FD4FE-EEAF-4E19-894C-0DD99E7083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06391" y="3078126"/>
            <a:ext cx="6632502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BAB2EA8-D90D-4B8D-B000-67811B2907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25865" y="520995"/>
            <a:ext cx="11158651" cy="5833509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65953B3C-8F79-4905-9904-174214F43C4E}"/>
              </a:ext>
            </a:extLst>
          </p:cNvPr>
          <p:cNvSpPr/>
          <p:nvPr/>
        </p:nvSpPr>
        <p:spPr>
          <a:xfrm>
            <a:off x="507484" y="2453785"/>
            <a:ext cx="491534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Mas outras noites há, mais aclaradas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Que nos trazem extasia e puro encanto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Das memórias da vida, as desejadas.</a:t>
            </a:r>
          </a:p>
        </p:txBody>
      </p:sp>
    </p:spTree>
    <p:extLst>
      <p:ext uri="{BB962C8B-B14F-4D97-AF65-F5344CB8AC3E}">
        <p14:creationId xmlns:p14="http://schemas.microsoft.com/office/powerpoint/2010/main" val="3172696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ractur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878E631-66D5-436D-AFFC-076BE675F2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45"/>
            <a:ext cx="6096000" cy="47625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A6C397A-9469-437C-8E08-EEEA07CCE7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329" y="0"/>
            <a:ext cx="6148499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CC9C9AB-7CCF-4F08-9364-A67EFA37EF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58" y="6407555"/>
            <a:ext cx="6096000" cy="47625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5CD8A94-ED55-4653-93B4-B48CA2D03D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88" y="6362810"/>
            <a:ext cx="6096000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1339D38-166F-4DBE-9ADC-5FBB7BA246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17878" y="3258879"/>
            <a:ext cx="6632502" cy="4762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2AD305D-DB60-491E-A452-5ED15FFDF7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06391" y="3078126"/>
            <a:ext cx="6632502" cy="47625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67DD15C0-E2BC-4C30-BAC0-1F30DAD4BA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297" y="520995"/>
            <a:ext cx="11187220" cy="5837276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1A889FCE-03BF-421B-8611-74523184E928}"/>
              </a:ext>
            </a:extLst>
          </p:cNvPr>
          <p:cNvSpPr txBox="1"/>
          <p:nvPr/>
        </p:nvSpPr>
        <p:spPr>
          <a:xfrm>
            <a:off x="2598648" y="565740"/>
            <a:ext cx="705273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do Texto: Eugénio de Sá</a:t>
            </a:r>
          </a:p>
          <a:p>
            <a:pPr algn="ctr"/>
            <a:r>
              <a:rPr lang="pt-PT" sz="2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</a:t>
            </a:r>
            <a:r>
              <a:rPr lang="en-US" sz="2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Richard </a:t>
            </a:r>
            <a:r>
              <a:rPr lang="en-US" sz="2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Clayderman</a:t>
            </a:r>
            <a:r>
              <a:rPr lang="en-US" sz="2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- La Mer (Beyond The Sea)</a:t>
            </a:r>
            <a:endParaRPr lang="pt-PT" sz="2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2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7"/>
              </a:rPr>
              <a:t>www.sergrasan.com</a:t>
            </a:r>
            <a:endParaRPr lang="pt-PT" sz="2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13" name="Imagem 12">
            <a:extLst>
              <a:ext uri="{FF2B5EF4-FFF2-40B4-BE49-F238E27FC236}">
                <a16:creationId xmlns:a16="http://schemas.microsoft.com/office/drawing/2014/main" id="{2F0120D4-710E-4C93-90F4-9A551103FD4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61" b="17262"/>
          <a:stretch/>
        </p:blipFill>
        <p:spPr>
          <a:xfrm>
            <a:off x="1714547" y="800411"/>
            <a:ext cx="1514296" cy="20789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317500"/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9ED597CE-ABE5-4CA0-98D3-942A703AE991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3969" t="11465" r="8569"/>
          <a:stretch/>
        </p:blipFill>
        <p:spPr>
          <a:xfrm flipH="1">
            <a:off x="9429751" y="800411"/>
            <a:ext cx="1892595" cy="2599717"/>
          </a:xfrm>
          <a:prstGeom prst="rect">
            <a:avLst/>
          </a:prstGeom>
          <a:effectLst>
            <a:softEdge rad="266700"/>
          </a:effectLst>
        </p:spPr>
      </p:pic>
    </p:spTree>
    <p:extLst>
      <p:ext uri="{BB962C8B-B14F-4D97-AF65-F5344CB8AC3E}">
        <p14:creationId xmlns:p14="http://schemas.microsoft.com/office/powerpoint/2010/main" val="2100885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0">
        <p15:prstTrans prst="fracture"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</TotalTime>
  <Words>177</Words>
  <Application>Microsoft Office PowerPoint</Application>
  <PresentationFormat>Ecrã Panorâmico</PresentationFormat>
  <Paragraphs>34</Paragraphs>
  <Slides>10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10</vt:i4>
      </vt:variant>
    </vt:vector>
  </HeadingPairs>
  <TitlesOfParts>
    <vt:vector size="15" baseType="lpstr">
      <vt:lpstr>Arial</vt:lpstr>
      <vt:lpstr>Bookman Old Style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12</cp:revision>
  <dcterms:created xsi:type="dcterms:W3CDTF">2019-07-05T16:42:15Z</dcterms:created>
  <dcterms:modified xsi:type="dcterms:W3CDTF">2019-07-05T18:55:39Z</dcterms:modified>
</cp:coreProperties>
</file>