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7" r:id="rId3"/>
    <p:sldId id="256" r:id="rId4"/>
    <p:sldId id="258" r:id="rId5"/>
    <p:sldId id="259" r:id="rId6"/>
    <p:sldId id="260" r:id="rId7"/>
    <p:sldId id="262" r:id="rId8"/>
    <p:sldId id="261" r:id="rId9"/>
    <p:sldId id="263" r:id="rId10"/>
    <p:sldId id="273" r:id="rId11"/>
    <p:sldId id="266" r:id="rId12"/>
    <p:sldId id="265" r:id="rId13"/>
    <p:sldId id="268" r:id="rId14"/>
    <p:sldId id="267" r:id="rId15"/>
    <p:sldId id="271" r:id="rId16"/>
    <p:sldId id="275" r:id="rId17"/>
    <p:sldId id="276" r:id="rId18"/>
    <p:sldId id="272" r:id="rId19"/>
    <p:sldId id="274" r:id="rId20"/>
    <p:sldId id="277" r:id="rId21"/>
    <p:sldId id="278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Kz5nTEZczXEishehT6vYA==" hashData="AXw9BQKlARs1UiHrNoQsspytSZoTuGbL/MNhadVhW5760Ki6QJ8FSo87RWnCdcH9htLOv/YN9sob9q1LSEkq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20DA40-5503-4985-B517-264FAFB8B4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120F80-C870-48DB-9C93-AF5AC37C4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6A6493C-387D-4CE6-8D46-D248E96B2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F541C21-FB82-46AF-9444-087BDC2EE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BE7B70A-A112-466F-A690-7268F8266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9231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97D71A-78DE-4C88-8F39-18667DB3C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0C7A6D8-86B3-418F-A7A4-45C8CD690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5EC52E9-97D0-407D-B582-85AAC38B1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63CE26E-FA24-4F43-856F-57650F117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C943D09-FEC5-42E8-B1F0-0871D1836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53664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234971-AE95-4DB0-8913-7E24ED90F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B88F8206-9329-4510-BF2D-A61F00D8D2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7983137-42E1-4CDF-909C-F8C157539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A59C49A-A6A0-4C32-B23A-E8524786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E5594CC-3A94-45C6-AD94-7DF685A50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6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E7DEB2-6061-4E68-A0CA-6C79ABB9C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105449C-AB71-4E67-B006-31A81F0F69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B967E6A9-B6A1-496A-8070-F7C14C8F6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9D631D1-FC4C-4467-BEA8-B19A62626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2E5723C-ECCE-4F2E-8684-767A57EF2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7DE601D-EEB9-436F-9876-C2FA571B7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132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7AB917-0665-4F97-9103-3B232F439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6F1AF1A-A0D3-42E3-9897-320BB82BAD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81459A20-6335-4C32-AA81-BD8E4636FF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F5B291F4-E7A6-481B-BAFA-CBA2631AB0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5FC3D08E-FAE0-420F-B526-F264A91B8B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4129DF1F-C8CD-4300-8196-052317FCA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8C44A7EB-E56E-4DA5-BEA1-AA0C3FB44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6A5B6534-8CA2-44E5-8058-0D7A0A9B3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36594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C1A45C-477C-4A73-9F5C-D980B0A1D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2521979C-3033-487A-B9D6-959FE2896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1DC285C6-53A2-4C10-9147-69DFC0A8C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0E36691A-335A-4BEF-9914-FA74F3D55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22953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FBA9719A-4E18-4BE6-A607-BE2C8626D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AFD307B6-B6B2-4032-A46C-E0453C0DA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98DA1F3A-CD0D-4246-89F6-2D374752D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61101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D6A300-FE2A-4293-9C92-08C6130F1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9C486BD4-E015-46D6-B240-9C2D361F0F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5175FA9A-3592-4E28-8546-FE8311271B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67E73C0C-99BC-451C-9521-39FE785F1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3E2585A-0120-4F29-B101-2C7CAFC68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6F09DED-2A84-4ED0-BEAF-746B43A34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068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9D63A4-D6F7-4386-AFA9-25A765594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6E67C646-A5F2-4ABE-BD97-17402E374C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CC01416A-5615-4E84-83E3-0E9580CA9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E5A5932-844B-472A-BB75-9DF688379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C67C002A-19D5-4C4F-BEBE-3067F518F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A56E2219-8CDD-4B08-B48B-F7D623E97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61792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176273-043B-4B6D-A7BD-29064A48E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DA0572C3-C756-4F93-BAB0-2A3CFBEA63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13B48A0-7322-4D3B-A02C-542D7767E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F043A3B-1AB5-400F-91DA-A1D0A5E1C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D839510-EC95-42FE-A4FF-AA05D3E0E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51777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02DD067-F999-45D4-8A7A-355E7D4BA1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25EAF3CE-E29B-4147-A9D7-854546563E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F3200B5-FC60-493A-8E4A-1165FEEE3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536A774-832B-4128-BD7A-16FEEEB4A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07B72A2-B478-44EB-8173-9246B33FD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0455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A1CB83BF-6B11-491A-9D63-7DA9614F3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18F9287D-6196-4190-A653-255180D8D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1E78E8B-5A0E-47FD-A8F0-1C167AE9B2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54A16-2D39-4405-8F83-4E33304BD9DE}" type="datetimeFigureOut">
              <a:rPr lang="pt-PT" smtClean="0"/>
              <a:t>02-05-2020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F4175376-DD67-4366-9692-4271E62B18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8137757-79AB-4041-ABF4-7FC3971CA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81F54-4118-4A78-B0D3-25CC24089C5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453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350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>
        <p:sndAc>
          <p:stSnd loop="1">
            <p:snd r:embed="rId2" name="Ennio Morricone- Once Upon A Time In The West.wav"/>
          </p:stSnd>
        </p:sndAc>
      </p:transition>
    </mc:Choice>
    <mc:Fallback xmlns="">
      <p:transition advTm="2000">
        <p:sndAc>
          <p:stSnd loop="1">
            <p:snd r:embed="rId3" name="Ennio Morricone- Once Upon A Time In The We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4FAF8A1-4878-4DC9-82F1-74A3428D3A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599" y="0"/>
            <a:ext cx="56864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E4BE3D9-61D2-4000-BB1D-981FBE26E51F}"/>
              </a:ext>
            </a:extLst>
          </p:cNvPr>
          <p:cNvSpPr/>
          <p:nvPr/>
        </p:nvSpPr>
        <p:spPr>
          <a:xfrm>
            <a:off x="3181709" y="4633187"/>
            <a:ext cx="577273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Falta-me o nosso abraço...</a:t>
            </a:r>
          </a:p>
          <a:p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       Por Pedacinhos de mim</a:t>
            </a:r>
          </a:p>
        </p:txBody>
      </p:sp>
    </p:spTree>
    <p:extLst>
      <p:ext uri="{BB962C8B-B14F-4D97-AF65-F5344CB8AC3E}">
        <p14:creationId xmlns:p14="http://schemas.microsoft.com/office/powerpoint/2010/main" val="3301035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A2FC40D-B2E5-473A-9226-6DF3201A08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499" y="0"/>
            <a:ext cx="56673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1A5FB1F-1FFB-4E00-B3C3-E9375A57DD7E}"/>
              </a:ext>
            </a:extLst>
          </p:cNvPr>
          <p:cNvSpPr/>
          <p:nvPr/>
        </p:nvSpPr>
        <p:spPr>
          <a:xfrm>
            <a:off x="3352418" y="5012749"/>
            <a:ext cx="576792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Pela primeira vez escutei somente...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silêncio.</a:t>
            </a:r>
          </a:p>
        </p:txBody>
      </p:sp>
    </p:spTree>
    <p:extLst>
      <p:ext uri="{BB962C8B-B14F-4D97-AF65-F5344CB8AC3E}">
        <p14:creationId xmlns:p14="http://schemas.microsoft.com/office/powerpoint/2010/main" val="135414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3A07E71-83BF-4464-9368-541495DEBB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0"/>
            <a:ext cx="56388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6B0B1F4-5EE7-4ADF-8E51-BB15FA763AD1}"/>
              </a:ext>
            </a:extLst>
          </p:cNvPr>
          <p:cNvSpPr/>
          <p:nvPr/>
        </p:nvSpPr>
        <p:spPr>
          <a:xfrm>
            <a:off x="3381016" y="4304907"/>
            <a:ext cx="554390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Abracei o meu próprio corpo, aconcheguei a minha alma,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Tentei manter a minha calma e ouvi o meu coração. </a:t>
            </a:r>
          </a:p>
        </p:txBody>
      </p:sp>
    </p:spTree>
    <p:extLst>
      <p:ext uri="{BB962C8B-B14F-4D97-AF65-F5344CB8AC3E}">
        <p14:creationId xmlns:p14="http://schemas.microsoft.com/office/powerpoint/2010/main" val="3879393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55D98E1-E067-4524-B6BC-AFA72C00C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075" y="0"/>
            <a:ext cx="5715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581D530-3122-43ED-99A6-BAEB497B53B0}"/>
              </a:ext>
            </a:extLst>
          </p:cNvPr>
          <p:cNvSpPr/>
          <p:nvPr/>
        </p:nvSpPr>
        <p:spPr>
          <a:xfrm>
            <a:off x="3267075" y="5176652"/>
            <a:ext cx="5548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consegui prender as lágrimas...</a:t>
            </a:r>
          </a:p>
        </p:txBody>
      </p:sp>
    </p:spTree>
    <p:extLst>
      <p:ext uri="{BB962C8B-B14F-4D97-AF65-F5344CB8AC3E}">
        <p14:creationId xmlns:p14="http://schemas.microsoft.com/office/powerpoint/2010/main" val="32515642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B8B0762-57F6-49D8-A867-1F3825CF4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49" y="0"/>
            <a:ext cx="57435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B77B3D8-FBB7-4944-8B90-3EB972EE6EC8}"/>
              </a:ext>
            </a:extLst>
          </p:cNvPr>
          <p:cNvSpPr/>
          <p:nvPr/>
        </p:nvSpPr>
        <p:spPr>
          <a:xfrm>
            <a:off x="3086953" y="4080142"/>
            <a:ext cx="60847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 mesmas escorreram pelo meu rosto, escureceram o meu peito, toldaram a minha visão e despiram-me - tornando-me vulnerável.</a:t>
            </a:r>
          </a:p>
        </p:txBody>
      </p:sp>
    </p:spTree>
    <p:extLst>
      <p:ext uri="{BB962C8B-B14F-4D97-AF65-F5344CB8AC3E}">
        <p14:creationId xmlns:p14="http://schemas.microsoft.com/office/powerpoint/2010/main" val="3146003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5C77DFC-AF97-4899-B236-B743EEA4C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49" y="0"/>
            <a:ext cx="57054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09CA858-58A6-43E4-B84F-DD3B08805D71}"/>
              </a:ext>
            </a:extLst>
          </p:cNvPr>
          <p:cNvSpPr/>
          <p:nvPr/>
        </p:nvSpPr>
        <p:spPr>
          <a:xfrm>
            <a:off x="2987615" y="407151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Ligo a televisão...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Lá fora as pessoas pedem um pouco de paz, enquanto outras nada sentem - repetindo os erros de outrora.</a:t>
            </a:r>
          </a:p>
        </p:txBody>
      </p:sp>
    </p:spTree>
    <p:extLst>
      <p:ext uri="{BB962C8B-B14F-4D97-AF65-F5344CB8AC3E}">
        <p14:creationId xmlns:p14="http://schemas.microsoft.com/office/powerpoint/2010/main" val="2079856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80E0F6E-D64C-4609-A57A-B65B325BE8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49" y="0"/>
            <a:ext cx="57245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A8774A4-D287-47BB-A95E-3F803DD0453F}"/>
              </a:ext>
            </a:extLst>
          </p:cNvPr>
          <p:cNvSpPr/>
          <p:nvPr/>
        </p:nvSpPr>
        <p:spPr>
          <a:xfrm>
            <a:off x="3257549" y="4373442"/>
            <a:ext cx="563017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Olho em volta e estou só...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Tão só no meio destas quatro paredes que confinam o meu corpo, a minha pele, os meus sonhos.</a:t>
            </a:r>
          </a:p>
        </p:txBody>
      </p:sp>
    </p:spTree>
    <p:extLst>
      <p:ext uri="{BB962C8B-B14F-4D97-AF65-F5344CB8AC3E}">
        <p14:creationId xmlns:p14="http://schemas.microsoft.com/office/powerpoint/2010/main" val="2321865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F8D5667-442C-4D36-B609-F9EE446697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225" y="0"/>
            <a:ext cx="5657850" cy="67437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CC95407-10AD-4708-B479-9B93872A6F0A}"/>
              </a:ext>
            </a:extLst>
          </p:cNvPr>
          <p:cNvSpPr/>
          <p:nvPr/>
        </p:nvSpPr>
        <p:spPr>
          <a:xfrm>
            <a:off x="3267075" y="3890362"/>
            <a:ext cx="56578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pudesse...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hoje abraçaria os meus pais,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Os meus avós, a minha irmã, todos aqueles que me dão o sentimento de segurança de que tanto preciso</a:t>
            </a:r>
          </a:p>
        </p:txBody>
      </p:sp>
    </p:spTree>
    <p:extLst>
      <p:ext uri="{BB962C8B-B14F-4D97-AF65-F5344CB8AC3E}">
        <p14:creationId xmlns:p14="http://schemas.microsoft.com/office/powerpoint/2010/main" val="2822281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87ABDC7-C499-4235-8140-20F422139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5649" y="0"/>
            <a:ext cx="56673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20EB24D-7835-478F-8AD4-51E9023490A6}"/>
              </a:ext>
            </a:extLst>
          </p:cNvPr>
          <p:cNvSpPr/>
          <p:nvPr/>
        </p:nvSpPr>
        <p:spPr>
          <a:xfrm>
            <a:off x="3562106" y="5185277"/>
            <a:ext cx="51058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sei que agora não é hora...</a:t>
            </a:r>
          </a:p>
        </p:txBody>
      </p:sp>
    </p:spTree>
    <p:extLst>
      <p:ext uri="{BB962C8B-B14F-4D97-AF65-F5344CB8AC3E}">
        <p14:creationId xmlns:p14="http://schemas.microsoft.com/office/powerpoint/2010/main" val="4138115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D3B561B-2E38-4BAD-B98C-4882E0885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1351" y="0"/>
            <a:ext cx="5857874" cy="6858000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5E54D74-A3AE-4753-8EA0-A60ACBE25B66}"/>
              </a:ext>
            </a:extLst>
          </p:cNvPr>
          <p:cNvSpPr/>
          <p:nvPr/>
        </p:nvSpPr>
        <p:spPr>
          <a:xfrm>
            <a:off x="3346959" y="4486061"/>
            <a:ext cx="55266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por mais que arranjem outras formas... custa-me não sentir o toque, o cheiro, </a:t>
            </a:r>
          </a:p>
        </p:txBody>
      </p:sp>
    </p:spTree>
    <p:extLst>
      <p:ext uri="{BB962C8B-B14F-4D97-AF65-F5344CB8AC3E}">
        <p14:creationId xmlns:p14="http://schemas.microsoft.com/office/powerpoint/2010/main" val="2470185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3A52DE8-FFD4-4790-8080-F3A892E50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25" y="0"/>
            <a:ext cx="56769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A400F093-9430-4A95-99EF-1C4B3CF8274D}"/>
              </a:ext>
            </a:extLst>
          </p:cNvPr>
          <p:cNvSpPr/>
          <p:nvPr/>
        </p:nvSpPr>
        <p:spPr>
          <a:xfrm>
            <a:off x="3375983" y="4727601"/>
            <a:ext cx="55870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sentimento que somente passa quando a nossa pele toca com a pele de quem nos ama.</a:t>
            </a:r>
          </a:p>
        </p:txBody>
      </p:sp>
    </p:spTree>
    <p:extLst>
      <p:ext uri="{BB962C8B-B14F-4D97-AF65-F5344CB8AC3E}">
        <p14:creationId xmlns:p14="http://schemas.microsoft.com/office/powerpoint/2010/main" val="1708733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95DCFA8-8E71-443D-BD3A-EF0D42FA1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499" y="0"/>
            <a:ext cx="5724525" cy="67913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3D8E2C7-16F4-47D6-A613-2EA52F86B11A}"/>
              </a:ext>
            </a:extLst>
          </p:cNvPr>
          <p:cNvSpPr/>
          <p:nvPr/>
        </p:nvSpPr>
        <p:spPr>
          <a:xfrm>
            <a:off x="3177396" y="4390694"/>
            <a:ext cx="58372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Hoje abri a janela e senti a solidão...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sei que precisamos disto.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revolta-me!</a:t>
            </a:r>
          </a:p>
        </p:txBody>
      </p:sp>
    </p:spTree>
    <p:extLst>
      <p:ext uri="{BB962C8B-B14F-4D97-AF65-F5344CB8AC3E}">
        <p14:creationId xmlns:p14="http://schemas.microsoft.com/office/powerpoint/2010/main" val="1857984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6EB8BBA-CC78-4E7F-80AE-8AD7B4A51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50" y="0"/>
            <a:ext cx="570547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F324AF0-F1A0-4981-BC30-8B4E0ACFA2EE}"/>
              </a:ext>
            </a:extLst>
          </p:cNvPr>
          <p:cNvSpPr/>
          <p:nvPr/>
        </p:nvSpPr>
        <p:spPr>
          <a:xfrm>
            <a:off x="3332671" y="103843"/>
            <a:ext cx="570547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Revolta-me ver que eu não posso estar com os meus e que outros - de forma inconsciente - podem levá-los de mim...</a:t>
            </a:r>
          </a:p>
        </p:txBody>
      </p:sp>
    </p:spTree>
    <p:extLst>
      <p:ext uri="{BB962C8B-B14F-4D97-AF65-F5344CB8AC3E}">
        <p14:creationId xmlns:p14="http://schemas.microsoft.com/office/powerpoint/2010/main" val="2500384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C42D692-CF36-4BEB-AD0E-6BE8DCED7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0"/>
            <a:ext cx="57912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4529F6D-234B-40AD-8BC1-81C0C7393D4A}"/>
              </a:ext>
            </a:extLst>
          </p:cNvPr>
          <p:cNvSpPr/>
          <p:nvPr/>
        </p:nvSpPr>
        <p:spPr>
          <a:xfrm>
            <a:off x="3200400" y="5115790"/>
            <a:ext cx="50378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nós só nos pedem para ficarmos em casa...Para cuidarmos do nosso lar.</a:t>
            </a:r>
          </a:p>
        </p:txBody>
      </p:sp>
    </p:spTree>
    <p:extLst>
      <p:ext uri="{BB962C8B-B14F-4D97-AF65-F5344CB8AC3E}">
        <p14:creationId xmlns:p14="http://schemas.microsoft.com/office/powerpoint/2010/main" val="808334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B46A646-0D20-4ADB-9CCE-E4151A570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2775" y="0"/>
            <a:ext cx="58483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D3ECEE1-7EB4-4254-9543-4C150E3A1356}"/>
              </a:ext>
            </a:extLst>
          </p:cNvPr>
          <p:cNvSpPr/>
          <p:nvPr/>
        </p:nvSpPr>
        <p:spPr>
          <a:xfrm>
            <a:off x="3533595" y="4718974"/>
            <a:ext cx="50867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eu sei que custa não sentir o calor do sol,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custa não ver o mar...</a:t>
            </a:r>
          </a:p>
        </p:txBody>
      </p:sp>
    </p:spTree>
    <p:extLst>
      <p:ext uri="{BB962C8B-B14F-4D97-AF65-F5344CB8AC3E}">
        <p14:creationId xmlns:p14="http://schemas.microsoft.com/office/powerpoint/2010/main" val="179873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48ACA90-9F79-4153-AB40-D1E872FE3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49" y="0"/>
            <a:ext cx="570547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A48F098-178C-4B1C-930C-C0A867CA7226}"/>
              </a:ext>
            </a:extLst>
          </p:cNvPr>
          <p:cNvSpPr/>
          <p:nvPr/>
        </p:nvSpPr>
        <p:spPr>
          <a:xfrm>
            <a:off x="3528112" y="4667217"/>
            <a:ext cx="51643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mais custará perdermos alguém dos nossos,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Alguém que nos faça falta,</a:t>
            </a:r>
          </a:p>
        </p:txBody>
      </p:sp>
    </p:spTree>
    <p:extLst>
      <p:ext uri="{BB962C8B-B14F-4D97-AF65-F5344CB8AC3E}">
        <p14:creationId xmlns:p14="http://schemas.microsoft.com/office/powerpoint/2010/main" val="484216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586C0E4-4364-4A0F-A4AF-309D05F1E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76200"/>
            <a:ext cx="5734050" cy="67818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129FC0E-EA52-4861-9C2E-502D6478FE10}"/>
              </a:ext>
            </a:extLst>
          </p:cNvPr>
          <p:cNvSpPr/>
          <p:nvPr/>
        </p:nvSpPr>
        <p:spPr>
          <a:xfrm>
            <a:off x="3326022" y="4485584"/>
            <a:ext cx="56465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Alguém que não teve culpa... Ao morrer pela irracionalidade e pelo egoísmo de quem nunca pensou...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Nos outros.</a:t>
            </a:r>
          </a:p>
        </p:txBody>
      </p:sp>
    </p:spTree>
    <p:extLst>
      <p:ext uri="{BB962C8B-B14F-4D97-AF65-F5344CB8AC3E}">
        <p14:creationId xmlns:p14="http://schemas.microsoft.com/office/powerpoint/2010/main" val="2415764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1815474-FE6C-4A30-8FC9-3464793FAD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5174" y="0"/>
            <a:ext cx="56864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B7A6659-5486-4B97-BD15-B6D753A943E2}"/>
              </a:ext>
            </a:extLst>
          </p:cNvPr>
          <p:cNvSpPr/>
          <p:nvPr/>
        </p:nvSpPr>
        <p:spPr>
          <a:xfrm>
            <a:off x="3445442" y="4632711"/>
            <a:ext cx="54058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Vai melhorar. E algum dia eu vou voltar a abraçar... aquele abraço que é capaz de engolir o mundo. </a:t>
            </a:r>
          </a:p>
        </p:txBody>
      </p:sp>
    </p:spTree>
    <p:extLst>
      <p:ext uri="{BB962C8B-B14F-4D97-AF65-F5344CB8AC3E}">
        <p14:creationId xmlns:p14="http://schemas.microsoft.com/office/powerpoint/2010/main" val="93098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34374A4-E141-4672-93CC-5505F519F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225" y="0"/>
            <a:ext cx="5619750" cy="67818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E8A86A1-5831-4462-9671-7D0BC7C77798}"/>
              </a:ext>
            </a:extLst>
          </p:cNvPr>
          <p:cNvSpPr/>
          <p:nvPr/>
        </p:nvSpPr>
        <p:spPr>
          <a:xfrm>
            <a:off x="4700127" y="5349179"/>
            <a:ext cx="29899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Cuidem de vocês...</a:t>
            </a:r>
          </a:p>
        </p:txBody>
      </p:sp>
    </p:spTree>
    <p:extLst>
      <p:ext uri="{BB962C8B-B14F-4D97-AF65-F5344CB8AC3E}">
        <p14:creationId xmlns:p14="http://schemas.microsoft.com/office/powerpoint/2010/main" val="2664074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CF3B60D-7EF2-4032-9E45-1C45E3100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0" y="0"/>
            <a:ext cx="5734049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8A94F99-882C-418C-828A-C1C59ACE20EF}"/>
              </a:ext>
            </a:extLst>
          </p:cNvPr>
          <p:cNvSpPr txBox="1"/>
          <p:nvPr/>
        </p:nvSpPr>
        <p:spPr>
          <a:xfrm>
            <a:off x="2966294" y="0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Pedacinhos de mim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Ennio Morricone- 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Once Upon A Time In The West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7C7F0BC-B73D-46C4-9239-991D09B045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255" y="465826"/>
            <a:ext cx="2048178" cy="26411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08389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60000">
        <p15:prstTrans prst="curtains"/>
      </p:transition>
    </mc:Choice>
    <mc:Fallback xmlns=""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387</Words>
  <Application>Microsoft Office PowerPoint</Application>
  <PresentationFormat>Ecrã Panorâmico</PresentationFormat>
  <Paragraphs>44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10</cp:revision>
  <dcterms:created xsi:type="dcterms:W3CDTF">2020-04-29T00:14:18Z</dcterms:created>
  <dcterms:modified xsi:type="dcterms:W3CDTF">2020-05-02T00:27:09Z</dcterms:modified>
</cp:coreProperties>
</file>