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8" r:id="rId2"/>
    <p:sldId id="300" r:id="rId3"/>
    <p:sldId id="279" r:id="rId4"/>
    <p:sldId id="280" r:id="rId5"/>
    <p:sldId id="281" r:id="rId6"/>
    <p:sldId id="282" r:id="rId7"/>
    <p:sldId id="283" r:id="rId8"/>
    <p:sldId id="284" r:id="rId9"/>
    <p:sldId id="289" r:id="rId10"/>
    <p:sldId id="287" r:id="rId11"/>
    <p:sldId id="286" r:id="rId12"/>
    <p:sldId id="288" r:id="rId13"/>
    <p:sldId id="290" r:id="rId14"/>
    <p:sldId id="291" r:id="rId15"/>
    <p:sldId id="292" r:id="rId16"/>
    <p:sldId id="294" r:id="rId17"/>
    <p:sldId id="293" r:id="rId18"/>
    <p:sldId id="295" r:id="rId19"/>
    <p:sldId id="297" r:id="rId20"/>
    <p:sldId id="296" r:id="rId21"/>
    <p:sldId id="298" r:id="rId22"/>
    <p:sldId id="299" r:id="rId23"/>
  </p:sldIdLst>
  <p:sldSz cx="12192000" cy="6858000"/>
  <p:notesSz cx="6858000" cy="9144000"/>
  <p:defaultTextStyle>
    <a:defPPr>
      <a:defRPr lang="pt-PT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OptMnNo6t4Iwr/dLBQRrtA==" hashData="0IkeIRZi/VdcSKGU+oH1nI62VUPbHfZJaIXSIMHx97KSm0/5NmIz2/f4nwSHQkefIRMXboQbMm1XsvrI8iWUeg=="/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935" autoAdjust="0"/>
    <p:restoredTop sz="94660"/>
  </p:normalViewPr>
  <p:slideViewPr>
    <p:cSldViewPr snapToGrid="0">
      <p:cViewPr varScale="1">
        <p:scale>
          <a:sx n="113" d="100"/>
          <a:sy n="113" d="100"/>
        </p:scale>
        <p:origin x="378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heme" Target="theme/theme1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o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PT" smtClean="0"/>
              <a:t>Faça clique para editar o estilo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73319628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obje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597600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c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968977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Conteúdo Dup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26098744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4" name="Marcador de Posição de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5" name="Marcador de Posição do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6" name="Marcador de Posição de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7" name="Marcador de Posição d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8" name="Marcador de Posição do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9" name="Marcador de Posição do Número do Diapositivo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7141752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4" name="Marcador de Posição do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5" name="Marcador de Posição do Número do Diapositivo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054262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3" name="Marcador de Posição do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4" name="Marcador de Posição do Número do Diapositivo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9806154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50921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PT"/>
          </a:p>
        </p:txBody>
      </p:sp>
      <p:sp>
        <p:nvSpPr>
          <p:cNvPr id="4" name="Marcador de Posição do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PT" smtClean="0"/>
              <a:t>Clique para editar os estilos</a:t>
            </a:r>
          </a:p>
        </p:txBody>
      </p:sp>
      <p:sp>
        <p:nvSpPr>
          <p:cNvPr id="5" name="Marcador de Posição d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6" name="Marcador de Posição do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7" name="Marcador de Posição do Número do Diapositivo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3542810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11582118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e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e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36494754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alphaModFix amt="47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Posição do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PT" smtClean="0"/>
              <a:t>Clique para editar o estilo</a:t>
            </a:r>
            <a:endParaRPr lang="pt-PT"/>
          </a:p>
        </p:txBody>
      </p:sp>
      <p:sp>
        <p:nvSpPr>
          <p:cNvPr id="3" name="Marcador de Posição do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PT" smtClean="0"/>
              <a:t>Clique para editar os estilos</a:t>
            </a:r>
          </a:p>
          <a:p>
            <a:pPr lvl="1"/>
            <a:r>
              <a:rPr lang="pt-PT" smtClean="0"/>
              <a:t>Segundo nível</a:t>
            </a:r>
          </a:p>
          <a:p>
            <a:pPr lvl="2"/>
            <a:r>
              <a:rPr lang="pt-PT" smtClean="0"/>
              <a:t>Terceiro nível</a:t>
            </a:r>
          </a:p>
          <a:p>
            <a:pPr lvl="3"/>
            <a:r>
              <a:rPr lang="pt-PT" smtClean="0"/>
              <a:t>Quarto nível</a:t>
            </a:r>
          </a:p>
          <a:p>
            <a:pPr lvl="4"/>
            <a:r>
              <a:rPr lang="pt-PT" smtClean="0"/>
              <a:t>Quinto nível</a:t>
            </a:r>
            <a:endParaRPr lang="pt-PT"/>
          </a:p>
        </p:txBody>
      </p:sp>
      <p:sp>
        <p:nvSpPr>
          <p:cNvPr id="4" name="Marcador de Posição d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458CB3-39CC-4FF9-9EFD-58508DFA7AA2}" type="datetimeFigureOut">
              <a:rPr lang="pt-PT" smtClean="0"/>
              <a:t>13-03-2018</a:t>
            </a:fld>
            <a:endParaRPr lang="pt-PT"/>
          </a:p>
        </p:txBody>
      </p:sp>
      <p:sp>
        <p:nvSpPr>
          <p:cNvPr id="5" name="Marcador de Posição do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PT"/>
          </a:p>
        </p:txBody>
      </p:sp>
      <p:sp>
        <p:nvSpPr>
          <p:cNvPr id="6" name="Marcador de Posição do Número do Diapositivo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12B4AFA-6C74-4E08-87FA-D73A300D6E43}" type="slidenum">
              <a:rPr lang="pt-PT" smtClean="0"/>
              <a:t>‹nº›</a:t>
            </a:fld>
            <a:endParaRPr lang="pt-PT"/>
          </a:p>
        </p:txBody>
      </p:sp>
    </p:spTree>
    <p:extLst>
      <p:ext uri="{BB962C8B-B14F-4D97-AF65-F5344CB8AC3E}">
        <p14:creationId xmlns:p14="http://schemas.microsoft.com/office/powerpoint/2010/main" val="9881149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PT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mailto:lopesolg@gmail.com" TargetMode="External"/><Relationship Id="rId7" Type="http://schemas.openxmlformats.org/officeDocument/2006/relationships/image" Target="../media/image23.jpg"/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Relationship Id="rId6" Type="http://schemas.openxmlformats.org/officeDocument/2006/relationships/hyperlink" Target="http://www.sergrasan.com/" TargetMode="External"/><Relationship Id="rId5" Type="http://schemas.openxmlformats.org/officeDocument/2006/relationships/hyperlink" Target="http://www.youtube.com/c/olgalopes" TargetMode="External"/><Relationship Id="rId4" Type="http://schemas.openxmlformats.org/officeDocument/2006/relationships/hyperlink" Target="http://www.facebook.com/olga.lopes.16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1753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3000">
        <p14:prism dir="u" isContent="1"/>
        <p:sndAc>
          <p:stSnd loop="1">
            <p:snd r:embed="rId2" name="Ennio Morricone &amp; Dulce Pontes-Your Love.wav"/>
          </p:stSnd>
        </p:sndAc>
      </p:transition>
    </mc:Choice>
    <mc:Fallback>
      <p:transition spd="slow" advTm="3000">
        <p:fade/>
        <p:sndAc>
          <p:stSnd loop="1">
            <p:snd r:embed="rId2" name="Ennio Morricone &amp; Dulce Pontes-Your Love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Imagem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" y="0"/>
            <a:ext cx="12192001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 rot="732432">
            <a:off x="3055161" y="1838866"/>
            <a:ext cx="5070619" cy="76944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De coração pra coração</a:t>
            </a:r>
          </a:p>
        </p:txBody>
      </p:sp>
      <p:sp>
        <p:nvSpPr>
          <p:cNvPr id="5" name="Retângulo 4"/>
          <p:cNvSpPr/>
          <p:nvPr/>
        </p:nvSpPr>
        <p:spPr>
          <a:xfrm rot="790534">
            <a:off x="4805971" y="2781750"/>
            <a:ext cx="3416320" cy="70788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Leticia</a:t>
            </a:r>
            <a:r>
              <a:rPr lang="pt-PT" sz="40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40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Thompson</a:t>
            </a:r>
            <a:endParaRPr lang="pt-PT" sz="4000" b="1" dirty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429870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0000">
        <p14:prism dir="u" isContent="1"/>
      </p:transition>
    </mc:Choice>
    <mc:Fallback xmlns="">
      <p:transition spd="slow" advTm="1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0" fill="hold">
                            <p:stCondLst>
                              <p:cond delay="2800"/>
                            </p:stCondLst>
                            <p:childTnLst>
                              <p:par>
                                <p:cTn id="11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5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67727" y="2351782"/>
            <a:ext cx="6734536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O que separa corações não é a distância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...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É a indiferença!</a:t>
            </a:r>
          </a:p>
        </p:txBody>
      </p:sp>
    </p:spTree>
    <p:extLst>
      <p:ext uri="{BB962C8B-B14F-4D97-AF65-F5344CB8AC3E}">
        <p14:creationId xmlns:p14="http://schemas.microsoft.com/office/powerpoint/2010/main" val="26801297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491067" y="862168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pessoas juntas, estando separadas por milhares de quilômetros... e outras separadas, vivendo lado-a-lado.</a:t>
            </a:r>
          </a:p>
        </p:txBody>
      </p:sp>
    </p:spTree>
    <p:extLst>
      <p:ext uri="{BB962C8B-B14F-4D97-AF65-F5344CB8AC3E}">
        <p14:creationId xmlns:p14="http://schemas.microsoft.com/office/powerpoint/2010/main" val="31076036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64066" y="523501"/>
            <a:ext cx="6096000" cy="206210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Muitas vezes, nos importamos com o que acontece no mundo, nos sensibilizamos e pensamos até em fazer alguma coisa,</a:t>
            </a:r>
          </a:p>
        </p:txBody>
      </p:sp>
    </p:spTree>
    <p:extLst>
      <p:ext uri="{BB962C8B-B14F-4D97-AF65-F5344CB8AC3E}">
        <p14:creationId xmlns:p14="http://schemas.microsoft.com/office/powerpoint/2010/main" val="32349160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4000">
        <p14:prism dir="u" isContent="1"/>
      </p:transition>
    </mc:Choice>
    <mc:Fallback xmlns="">
      <p:transition spd="slow" advTm="1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70933" y="4017202"/>
            <a:ext cx="7366000" cy="206210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</a:effectLst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 nos esquecemos do que se passa ao nosso lado, na nossa casa, na nossa família e mesmo na vizinhança. Colocamos, sem querer, barreiras entre os corações que nos cercam. </a:t>
            </a:r>
          </a:p>
        </p:txBody>
      </p:sp>
    </p:spTree>
    <p:extLst>
      <p:ext uri="{BB962C8B-B14F-4D97-AF65-F5344CB8AC3E}">
        <p14:creationId xmlns:p14="http://schemas.microsoft.com/office/powerpoint/2010/main" val="11360302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5000">
        <p14:prism dir="u" isContent="1"/>
      </p:transition>
    </mc:Choice>
    <mc:Fallback xmlns="">
      <p:transition spd="slow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-67734" y="481168"/>
            <a:ext cx="7001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indiferença mata lentamente, anula qualquer sentimento; e assim, criamos distâncias quando estamos tão próximos. </a:t>
            </a:r>
          </a:p>
        </p:txBody>
      </p:sp>
    </p:spTree>
    <p:extLst>
      <p:ext uri="{BB962C8B-B14F-4D97-AF65-F5344CB8AC3E}">
        <p14:creationId xmlns:p14="http://schemas.microsoft.com/office/powerpoint/2010/main" val="6431373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507999" y="4465935"/>
            <a:ext cx="7001933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 pessoas se habituam tanto, àquelas que convivem com elas... que elas passam a não notá-las mais, a não dar mais importância. </a:t>
            </a:r>
          </a:p>
        </p:txBody>
      </p:sp>
    </p:spTree>
    <p:extLst>
      <p:ext uri="{BB962C8B-B14F-4D97-AF65-F5344CB8AC3E}">
        <p14:creationId xmlns:p14="http://schemas.microsoft.com/office/powerpoint/2010/main" val="32662852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01134" y="12601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Mas, se quisermos transformar o mundo, comecemos por transformar a nós mesmos. </a:t>
            </a:r>
          </a:p>
        </p:txBody>
      </p:sp>
    </p:spTree>
    <p:extLst>
      <p:ext uri="{BB962C8B-B14F-4D97-AF65-F5344CB8AC3E}">
        <p14:creationId xmlns:p14="http://schemas.microsoft.com/office/powerpoint/2010/main" val="33556567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72533" y="461202"/>
            <a:ext cx="73152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dirty="0"/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Se quisermos entrar em combates para melhorar algo para o futuro, que esse combate comece dentro da nossa própria casa.</a:t>
            </a:r>
          </a:p>
        </p:txBody>
      </p:sp>
    </p:spTree>
    <p:extLst>
      <p:ext uri="{BB962C8B-B14F-4D97-AF65-F5344CB8AC3E}">
        <p14:creationId xmlns:p14="http://schemas.microsoft.com/office/powerpoint/2010/main" val="3970581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347"/>
          <a:stretch/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913466" y="505316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Precisamos olhar os que estão ao nosso lado, sempre com olhos novos. </a:t>
            </a:r>
          </a:p>
        </p:txBody>
      </p:sp>
    </p:spTree>
    <p:extLst>
      <p:ext uri="{BB962C8B-B14F-4D97-AF65-F5344CB8AC3E}">
        <p14:creationId xmlns:p14="http://schemas.microsoft.com/office/powerpoint/2010/main" val="13514066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3217333" y="1293969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Comunicar mais, destruir mais barreiras e construir mais pontes. Precisamos nos dar de coração a coração. </a:t>
            </a:r>
          </a:p>
        </p:txBody>
      </p:sp>
    </p:spTree>
    <p:extLst>
      <p:ext uri="{BB962C8B-B14F-4D97-AF65-F5344CB8AC3E}">
        <p14:creationId xmlns:p14="http://schemas.microsoft.com/office/powerpoint/2010/main" val="19444370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7000" y="565835"/>
            <a:ext cx="685800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melhor maneira de acabar com a indiferença de uma pessoa em relação a nós é amá-la. O amor transforma tudo. </a:t>
            </a:r>
          </a:p>
        </p:txBody>
      </p:sp>
    </p:spTree>
    <p:extLst>
      <p:ext uri="{BB962C8B-B14F-4D97-AF65-F5344CB8AC3E}">
        <p14:creationId xmlns:p14="http://schemas.microsoft.com/office/powerpoint/2010/main" val="279713135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761669" y="1026068"/>
            <a:ext cx="5961888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pessoas ao seu 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lado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morram de solidão! </a:t>
            </a:r>
          </a:p>
        </p:txBody>
      </p:sp>
    </p:spTree>
    <p:extLst>
      <p:ext uri="{BB962C8B-B14F-4D97-AF65-F5344CB8AC3E}">
        <p14:creationId xmlns:p14="http://schemas.microsoft.com/office/powerpoint/2010/main" val="209980979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677333" y="17088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Não permita que elas sintam-se melhor fora de casa, que dentro dela! </a:t>
            </a:r>
          </a:p>
        </p:txBody>
      </p:sp>
    </p:spTree>
    <p:extLst>
      <p:ext uri="{BB962C8B-B14F-4D97-AF65-F5344CB8AC3E}">
        <p14:creationId xmlns:p14="http://schemas.microsoft.com/office/powerpoint/2010/main" val="33419156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202266" y="2699435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Dê atenção, dê do seu próprio tempo! Comunique-se! </a:t>
            </a:r>
          </a:p>
        </p:txBody>
      </p:sp>
    </p:spTree>
    <p:extLst>
      <p:ext uri="{BB962C8B-B14F-4D97-AF65-F5344CB8AC3E}">
        <p14:creationId xmlns:p14="http://schemas.microsoft.com/office/powerpoint/2010/main" val="24383008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2355413" y="331801"/>
            <a:ext cx="6660799" cy="107721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Assista menos televisão e converse mais. </a:t>
            </a:r>
            <a:endParaRPr lang="pt-PT" sz="32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63500">
                  <a:schemeClr val="accent3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AR ESSENCE" panose="02000000000000000000" pitchFamily="2" charset="0"/>
            </a:endParaRP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Riam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juntos. </a:t>
            </a:r>
          </a:p>
        </p:txBody>
      </p:sp>
    </p:spTree>
    <p:extLst>
      <p:ext uri="{BB962C8B-B14F-4D97-AF65-F5344CB8AC3E}">
        <p14:creationId xmlns:p14="http://schemas.microsoft.com/office/powerpoint/2010/main" val="14626529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101599" y="870635"/>
            <a:ext cx="5731934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quanto tempo você não diz para a pessoa que vive ao seu lado</a:t>
            </a:r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,</a:t>
            </a:r>
          </a:p>
          <a:p>
            <a:pPr algn="ctr"/>
            <a:r>
              <a:rPr lang="pt-PT" sz="32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 </a:t>
            </a:r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que gosta dela?</a:t>
            </a:r>
          </a:p>
        </p:txBody>
      </p:sp>
    </p:spTree>
    <p:extLst>
      <p:ext uri="{BB962C8B-B14F-4D97-AF65-F5344CB8AC3E}">
        <p14:creationId xmlns:p14="http://schemas.microsoft.com/office/powerpoint/2010/main" val="16690143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2000">
        <p14:prism dir="u" isContent="1"/>
      </p:transition>
    </mc:Choice>
    <mc:Fallback xmlns="">
      <p:transition spd="slow" advTm="1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2235200" y="5027768"/>
            <a:ext cx="6096000" cy="1077218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A gente não recupera tempo perdido. Mas podemos decidir não perder mais.</a:t>
            </a:r>
          </a:p>
        </p:txBody>
      </p:sp>
    </p:spTree>
    <p:extLst>
      <p:ext uri="{BB962C8B-B14F-4D97-AF65-F5344CB8AC3E}">
        <p14:creationId xmlns:p14="http://schemas.microsoft.com/office/powerpoint/2010/main" val="1748390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1000">
        <p14:prism dir="u" isContent="1"/>
      </p:transition>
    </mc:Choice>
    <mc:Fallback xmlns="">
      <p:transition spd="slow" advTm="1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Retângulo 2"/>
          <p:cNvSpPr/>
          <p:nvPr/>
        </p:nvSpPr>
        <p:spPr>
          <a:xfrm>
            <a:off x="0" y="345702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3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Vamos amar os corações que nos cercam... e tentar alcançar novamente, aqueles que se distanciaram. </a:t>
            </a:r>
          </a:p>
        </p:txBody>
      </p:sp>
    </p:spTree>
    <p:extLst>
      <p:ext uri="{BB962C8B-B14F-4D97-AF65-F5344CB8AC3E}">
        <p14:creationId xmlns:p14="http://schemas.microsoft.com/office/powerpoint/2010/main" val="132618220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4" name="Retângulo 3"/>
          <p:cNvSpPr/>
          <p:nvPr/>
        </p:nvSpPr>
        <p:spPr>
          <a:xfrm>
            <a:off x="4546600" y="896035"/>
            <a:ext cx="6096000" cy="156966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pt-PT" sz="32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635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AR ESSENCE" panose="02000000000000000000" pitchFamily="2" charset="0"/>
              </a:rPr>
              <a:t>Há sempre tempo, para se amar. E se não houvesse, o próprio amor seria capaz de inventar.</a:t>
            </a:r>
          </a:p>
        </p:txBody>
      </p:sp>
    </p:spTree>
    <p:extLst>
      <p:ext uri="{BB962C8B-B14F-4D97-AF65-F5344CB8AC3E}">
        <p14:creationId xmlns:p14="http://schemas.microsoft.com/office/powerpoint/2010/main" val="22941634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6000" advTm="13000">
        <p14:prism dir="u" isContent="1"/>
      </p:transition>
    </mc:Choice>
    <mc:Fallback xmlns="">
      <p:transition spd="slow" advTm="13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1889124" y="668867"/>
            <a:ext cx="10472209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Imagens Internet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Texto: 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Autor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Leticia</a:t>
            </a:r>
            <a:r>
              <a:rPr lang="pt-P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 </a:t>
            </a:r>
            <a:r>
              <a:rPr lang="pt-PT" sz="2400" b="1" dirty="0" err="1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Thompson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Música: </a:t>
            </a:r>
            <a:r>
              <a:rPr lang="it-IT" sz="2400" b="1" dirty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Ennio Morricone &amp; Dulce Pontes-Your </a:t>
            </a:r>
            <a:r>
              <a:rPr lang="it-I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Love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Formatação</a:t>
            </a:r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</a:rPr>
              <a:t>: Olga Lopes</a:t>
            </a: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3"/>
              </a:rPr>
              <a:t>lopesolg@gmail.com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4"/>
              </a:rPr>
              <a:t>www.facebook.com/olga.lopes.16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ea typeface="Cambria Math" panose="02040503050406030204" pitchFamily="18" charset="0"/>
                <a:hlinkClick r:id="rId5"/>
              </a:rPr>
              <a:t>www.youtube.com/c/olgalopes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  <a:ea typeface="Cambria Math" panose="02040503050406030204" pitchFamily="18" charset="0"/>
            </a:endParaRPr>
          </a:p>
          <a:p>
            <a:pPr algn="ctr"/>
            <a:r>
              <a:rPr lang="pt-PT" sz="2400" b="1" dirty="0" smtClean="0">
                <a:ln w="10160">
                  <a:solidFill>
                    <a:sysClr val="windowText" lastClr="000000"/>
                  </a:solidFill>
                  <a:prstDash val="solid"/>
                </a:ln>
                <a:solidFill>
                  <a:srgbClr val="FFFFFF"/>
                </a:solidFill>
                <a:effectLst>
                  <a:glow rad="228600">
                    <a:schemeClr val="accent1">
                      <a:satMod val="175000"/>
                      <a:alpha val="40000"/>
                    </a:schemeClr>
                  </a:glow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  <a:latin typeface="Bookman Old Style" panose="02050604050505020204" pitchFamily="18" charset="0"/>
                <a:hlinkClick r:id="rId6"/>
              </a:rPr>
              <a:t>www.sergrasan.com</a:t>
            </a:r>
            <a:endParaRPr lang="pt-PT" sz="2400" b="1" dirty="0" smtClean="0">
              <a:ln w="10160">
                <a:solidFill>
                  <a:sysClr val="windowText" lastClr="000000"/>
                </a:solidFill>
                <a:prstDash val="solid"/>
              </a:ln>
              <a:solidFill>
                <a:srgbClr val="FFFFFF"/>
              </a:solidFill>
              <a:effectLst>
                <a:glow rad="228600">
                  <a:schemeClr val="accent1">
                    <a:satMod val="175000"/>
                    <a:alpha val="40000"/>
                  </a:schemeClr>
                </a:glow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  <a:latin typeface="Bookman Old Style" panose="02050604050505020204" pitchFamily="18" charset="0"/>
            </a:endParaRPr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09600" y="338667"/>
            <a:ext cx="2235199" cy="2997200"/>
          </a:xfrm>
          <a:prstGeom prst="rect">
            <a:avLst/>
          </a:prstGeom>
          <a:ln w="88900" cap="sq" cmpd="thickThin">
            <a:solidFill>
              <a:srgbClr val="000000"/>
            </a:solidFill>
            <a:prstDash val="solid"/>
            <a:miter lim="800000"/>
          </a:ln>
          <a:effectLst>
            <a:innerShdw blurRad="76200">
              <a:srgbClr val="000000"/>
            </a:innerShdw>
          </a:effectLst>
        </p:spPr>
      </p:pic>
    </p:spTree>
    <p:extLst>
      <p:ext uri="{BB962C8B-B14F-4D97-AF65-F5344CB8AC3E}">
        <p14:creationId xmlns:p14="http://schemas.microsoft.com/office/powerpoint/2010/main" val="33095692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6000" advTm="50000">
        <p14:prism dir="u" isContent="1"/>
      </p:transition>
    </mc:Choice>
    <mc:Fallback>
      <p:transition spd="slow" advTm="5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/>
    </p:bldLst>
  </p:timing>
</p:sld>
</file>

<file path=ppt/theme/theme1.xml><?xml version="1.0" encoding="utf-8"?>
<a:theme xmlns:a="http://schemas.openxmlformats.org/drawingml/2006/main" name="Tema do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379</Words>
  <Application>Microsoft Office PowerPoint</Application>
  <PresentationFormat>Ecrã Panorâmico</PresentationFormat>
  <Paragraphs>36</Paragraphs>
  <Slides>22</Slides>
  <Notes>0</Notes>
  <HiddenSlides>0</HiddenSlides>
  <MMClips>0</MMClips>
  <ScaleCrop>false</ScaleCrop>
  <HeadingPairs>
    <vt:vector size="6" baseType="variant">
      <vt:variant>
        <vt:lpstr>Tipos de letra usados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dos diapositivos</vt:lpstr>
      </vt:variant>
      <vt:variant>
        <vt:i4>22</vt:i4>
      </vt:variant>
    </vt:vector>
  </HeadingPairs>
  <TitlesOfParts>
    <vt:vector size="29" baseType="lpstr">
      <vt:lpstr>AR ESSENCE</vt:lpstr>
      <vt:lpstr>Arial</vt:lpstr>
      <vt:lpstr>Bookman Old Style</vt:lpstr>
      <vt:lpstr>Calibri</vt:lpstr>
      <vt:lpstr>Calibri Light</vt:lpstr>
      <vt:lpstr>Cambria Math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Company>Hewlett-Packard Company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Olga Lopes</dc:creator>
  <cp:lastModifiedBy>Olga Lopes</cp:lastModifiedBy>
  <cp:revision>12</cp:revision>
  <dcterms:created xsi:type="dcterms:W3CDTF">2018-03-13T19:23:14Z</dcterms:created>
  <dcterms:modified xsi:type="dcterms:W3CDTF">2018-03-13T23:14:55Z</dcterms:modified>
</cp:coreProperties>
</file>