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73" r:id="rId3"/>
    <p:sldId id="272" r:id="rId4"/>
    <p:sldId id="259" r:id="rId5"/>
    <p:sldId id="260" r:id="rId6"/>
    <p:sldId id="256" r:id="rId7"/>
    <p:sldId id="257" r:id="rId8"/>
    <p:sldId id="275" r:id="rId9"/>
    <p:sldId id="262" r:id="rId10"/>
    <p:sldId id="267" r:id="rId11"/>
    <p:sldId id="258" r:id="rId12"/>
    <p:sldId id="263" r:id="rId13"/>
    <p:sldId id="266" r:id="rId14"/>
    <p:sldId id="268" r:id="rId15"/>
    <p:sldId id="269" r:id="rId16"/>
    <p:sldId id="271" r:id="rId17"/>
    <p:sldId id="270" r:id="rId18"/>
    <p:sldId id="261" r:id="rId19"/>
    <p:sldId id="274" r:id="rId20"/>
    <p:sldId id="265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3EUtxCbiyaI8qc9yH0Kzg==" hashData="eGAl1dSTXy2xdCKWxlyfjRdewGtkpd7TPBEJ1/UfzNvmwqLPbHSk6OzIaIdj9ww8tx0J2BDf5MwL6icws+3cU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4F6A79EC-40FE-4956-9A0B-7A0138042244}" type="datetimeFigureOut">
              <a:rPr lang="pt-PT" smtClean="0"/>
              <a:t>25-04-2018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F0F9F591-1568-4B84-B0FB-64F867C2D9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077054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79EC-40FE-4956-9A0B-7A0138042244}" type="datetimeFigureOut">
              <a:rPr lang="pt-PT" smtClean="0"/>
              <a:t>25-04-2018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9F591-1568-4B84-B0FB-64F867C2D9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13864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79EC-40FE-4956-9A0B-7A0138042244}" type="datetimeFigureOut">
              <a:rPr lang="pt-PT" smtClean="0"/>
              <a:t>25-04-2018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9F591-1568-4B84-B0FB-64F867C2D9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5074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79EC-40FE-4956-9A0B-7A0138042244}" type="datetimeFigureOut">
              <a:rPr lang="pt-PT" smtClean="0"/>
              <a:t>25-04-2018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9F591-1568-4B84-B0FB-64F867C2D9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13002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79EC-40FE-4956-9A0B-7A0138042244}" type="datetimeFigureOut">
              <a:rPr lang="pt-PT" smtClean="0"/>
              <a:t>25-04-2018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9F591-1568-4B84-B0FB-64F867C2D9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03385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79EC-40FE-4956-9A0B-7A0138042244}" type="datetimeFigureOut">
              <a:rPr lang="pt-PT" smtClean="0"/>
              <a:t>25-04-2018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9F591-1568-4B84-B0FB-64F867C2D9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16792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79EC-40FE-4956-9A0B-7A0138042244}" type="datetimeFigureOut">
              <a:rPr lang="pt-PT" smtClean="0"/>
              <a:t>25-04-2018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9F591-1568-4B84-B0FB-64F867C2D9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2264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79EC-40FE-4956-9A0B-7A0138042244}" type="datetimeFigureOut">
              <a:rPr lang="pt-PT" smtClean="0"/>
              <a:t>25-04-2018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9F591-1568-4B84-B0FB-64F867C2D9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2961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79EC-40FE-4956-9A0B-7A0138042244}" type="datetimeFigureOut">
              <a:rPr lang="pt-PT" smtClean="0"/>
              <a:t>25-04-2018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9F591-1568-4B84-B0FB-64F867C2D9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43010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79EC-40FE-4956-9A0B-7A0138042244}" type="datetimeFigureOut">
              <a:rPr lang="pt-PT" smtClean="0"/>
              <a:t>25-04-2018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9F591-1568-4B84-B0FB-64F867C2D9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7267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79EC-40FE-4956-9A0B-7A0138042244}" type="datetimeFigureOut">
              <a:rPr lang="pt-PT" smtClean="0"/>
              <a:t>25-04-2018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9F591-1568-4B84-B0FB-64F867C2D9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19904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79EC-40FE-4956-9A0B-7A0138042244}" type="datetimeFigureOut">
              <a:rPr lang="pt-PT" smtClean="0"/>
              <a:t>25-04-2018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9F591-1568-4B84-B0FB-64F867C2D9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14524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79EC-40FE-4956-9A0B-7A0138042244}" type="datetimeFigureOut">
              <a:rPr lang="pt-PT" smtClean="0"/>
              <a:t>25-04-2018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9F591-1568-4B84-B0FB-64F867C2D9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94063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79EC-40FE-4956-9A0B-7A0138042244}" type="datetimeFigureOut">
              <a:rPr lang="pt-PT" smtClean="0"/>
              <a:t>25-04-2018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9F591-1568-4B84-B0FB-64F867C2D9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975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79EC-40FE-4956-9A0B-7A0138042244}" type="datetimeFigureOut">
              <a:rPr lang="pt-PT" smtClean="0"/>
              <a:t>25-04-2018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9F591-1568-4B84-B0FB-64F867C2D9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06606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79EC-40FE-4956-9A0B-7A0138042244}" type="datetimeFigureOut">
              <a:rPr lang="pt-PT" smtClean="0"/>
              <a:t>25-04-2018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9F591-1568-4B84-B0FB-64F867C2D979}" type="slidenum">
              <a:rPr lang="pt-PT" smtClean="0"/>
              <a:t>‹nº›</a:t>
            </a:fld>
            <a:endParaRPr lang="pt-PT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637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79EC-40FE-4956-9A0B-7A0138042244}" type="datetimeFigureOut">
              <a:rPr lang="pt-PT" smtClean="0"/>
              <a:t>25-04-2018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9F591-1568-4B84-B0FB-64F867C2D9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07216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F6A79EC-40FE-4956-9A0B-7A0138042244}" type="datetimeFigureOut">
              <a:rPr lang="pt-PT" smtClean="0"/>
              <a:t>25-04-2018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0F9F591-1568-4B84-B0FB-64F867C2D9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525798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6775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000">
        <p:sndAc>
          <p:stSnd loop="1">
            <p:snd r:embed="rId2" name="SCORPIONS - ALWAYS SOMEWHERE.wav"/>
          </p:stSnd>
        </p:sndAc>
      </p:transition>
    </mc:Choice>
    <mc:Fallback>
      <p:transition advTm="2000">
        <p:sndAc>
          <p:stSnd loop="1">
            <p:snd r:embed="rId2" name="SCORPIONS - ALWAYS SOMEWHER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85090" y="5237036"/>
            <a:ext cx="1062181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Não julgue a vida apenas por uma estação difícil.</a:t>
            </a:r>
          </a:p>
        </p:txBody>
      </p:sp>
    </p:spTree>
    <p:extLst>
      <p:ext uri="{BB962C8B-B14F-4D97-AF65-F5344CB8AC3E}">
        <p14:creationId xmlns:p14="http://schemas.microsoft.com/office/powerpoint/2010/main" val="1750145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ferris dir="l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16943" y="3338271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Um homem tinha quatro filhos.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Ele queria que seus filhos aprendessem a não ter pressa quando fizessem seus julgamentos.</a:t>
            </a:r>
          </a:p>
        </p:txBody>
      </p:sp>
    </p:spTree>
    <p:extLst>
      <p:ext uri="{BB962C8B-B14F-4D97-AF65-F5344CB8AC3E}">
        <p14:creationId xmlns:p14="http://schemas.microsoft.com/office/powerpoint/2010/main" val="329378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945812" y="167385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Por isso, convidou cada um deles para fazer uma viagem e observar uma pereira plantada num local distante.</a:t>
            </a:r>
          </a:p>
        </p:txBody>
      </p:sp>
    </p:spTree>
    <p:extLst>
      <p:ext uri="{BB962C8B-B14F-4D97-AF65-F5344CB8AC3E}">
        <p14:creationId xmlns:p14="http://schemas.microsoft.com/office/powerpoint/2010/main" val="396976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82354" y="3704182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O primeiro filho chegou lá no INVERNO, o segundo na PRIMAVERA, o terceiro no VERÃO e o quarto, o </a:t>
            </a:r>
            <a:r>
              <a:rPr lang="pt-PT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caçula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, no OUTONO.</a:t>
            </a:r>
          </a:p>
        </p:txBody>
      </p:sp>
    </p:spTree>
    <p:extLst>
      <p:ext uri="{BB962C8B-B14F-4D97-AF65-F5344CB8AC3E}">
        <p14:creationId xmlns:p14="http://schemas.microsoft.com/office/powerpoint/2010/main" val="35065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265652" y="1294288"/>
            <a:ext cx="553528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Quando eles retornaram, o pai os reuniu e pediu que contassem o que tinham visto.</a:t>
            </a:r>
          </a:p>
        </p:txBody>
      </p:sp>
    </p:spTree>
    <p:extLst>
      <p:ext uri="{BB962C8B-B14F-4D97-AF65-F5344CB8AC3E}">
        <p14:creationId xmlns:p14="http://schemas.microsoft.com/office/powerpoint/2010/main" val="3519732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063066" y="4158102"/>
            <a:ext cx="65100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O primeiro que chegou lá no INVERNO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.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Disse que a árvore era feia e acrescentou: 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“- Além de feia, ela é seca e retorcida!”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66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241800" y="4623769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O segundo que chegou lá na PRIMAVERA.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Disse que aquilo não era verdade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.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84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12" y="17636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Contou que encontrou uma árvore cheia de botões, e carregada de promessas.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177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414816" y="5022334"/>
            <a:ext cx="53623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O terceiro que chegou no VERÃO.</a:t>
            </a:r>
          </a:p>
        </p:txBody>
      </p:sp>
    </p:spTree>
    <p:extLst>
      <p:ext uri="{BB962C8B-B14F-4D97-AF65-F5344CB8AC3E}">
        <p14:creationId xmlns:p14="http://schemas.microsoft.com/office/powerpoint/2010/main" val="709417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ferris dir="l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26733" y="114068"/>
            <a:ext cx="73406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Disse que ela estava coberta de flores, que tinham um cheiro tão doce e eram tão bonitas, que ele arriscaria dizer que eram a coisa mais graciosa que ele jamais tinha visto.</a:t>
            </a:r>
          </a:p>
        </p:txBody>
      </p:sp>
    </p:spTree>
    <p:extLst>
      <p:ext uri="{BB962C8B-B14F-4D97-AF65-F5344CB8AC3E}">
        <p14:creationId xmlns:p14="http://schemas.microsoft.com/office/powerpoint/2010/main" val="3797334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ferris dir="l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8024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546541" y="1779601"/>
            <a:ext cx="739817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O último filho que chegou no OUTONO. 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Disse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que a árvore estava carregada 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arqueada cheia de frutas, vida e promessas...</a:t>
            </a:r>
          </a:p>
        </p:txBody>
      </p:sp>
    </p:spTree>
    <p:extLst>
      <p:ext uri="{BB962C8B-B14F-4D97-AF65-F5344CB8AC3E}">
        <p14:creationId xmlns:p14="http://schemas.microsoft.com/office/powerpoint/2010/main" val="1853544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097866" y="19873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O pai então explicou a seus filhos que todos eles estavam certos, porque eles haviam visto apenas uma estação da vida da árvore...</a:t>
            </a:r>
          </a:p>
        </p:txBody>
      </p:sp>
    </p:spTree>
    <p:extLst>
      <p:ext uri="{BB962C8B-B14F-4D97-AF65-F5344CB8AC3E}">
        <p14:creationId xmlns:p14="http://schemas.microsoft.com/office/powerpoint/2010/main" val="2713676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erris dir="l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176867" y="12770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Ele disse que não se pode julgar uma árvore, ou uma pessoa, por apenas uma estação.</a:t>
            </a:r>
          </a:p>
        </p:txBody>
      </p:sp>
    </p:spTree>
    <p:extLst>
      <p:ext uri="{BB962C8B-B14F-4D97-AF65-F5344CB8AC3E}">
        <p14:creationId xmlns:p14="http://schemas.microsoft.com/office/powerpoint/2010/main" val="1114747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1600" y="297302"/>
            <a:ext cx="710353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A essência do que se é, (como o prazer, a alegria e o amor que vem da vida) só pode ser constatada no final de tudo, exatamente como no momento em que todas as estações do ano se completam!</a:t>
            </a:r>
          </a:p>
        </p:txBody>
      </p:sp>
    </p:spTree>
    <p:extLst>
      <p:ext uri="{BB962C8B-B14F-4D97-AF65-F5344CB8AC3E}">
        <p14:creationId xmlns:p14="http://schemas.microsoft.com/office/powerpoint/2010/main" val="2597185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ferris dir="l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554133" y="227169"/>
            <a:ext cx="55541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Se alguém desistir no INVERNO, perderá as promessas da PRIMAVERA, a beleza do VERÃO, a expectativa do OUTONO.</a:t>
            </a:r>
          </a:p>
        </p:txBody>
      </p:sp>
    </p:spTree>
    <p:extLst>
      <p:ext uri="{BB962C8B-B14F-4D97-AF65-F5344CB8AC3E}">
        <p14:creationId xmlns:p14="http://schemas.microsoft.com/office/powerpoint/2010/main" val="849446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erris dir="l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84200" y="320301"/>
            <a:ext cx="55710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Não permita que a dor de uma estação destrua a alegria de todas as outras.</a:t>
            </a:r>
          </a:p>
        </p:txBody>
      </p:sp>
    </p:spTree>
    <p:extLst>
      <p:ext uri="{BB962C8B-B14F-4D97-AF65-F5344CB8AC3E}">
        <p14:creationId xmlns:p14="http://schemas.microsoft.com/office/powerpoint/2010/main" val="2717461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086438" y="4946134"/>
            <a:ext cx="491031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Não julgue a vida 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apenas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por uma estação difícil.</a:t>
            </a:r>
          </a:p>
        </p:txBody>
      </p:sp>
    </p:spTree>
    <p:extLst>
      <p:ext uri="{BB962C8B-B14F-4D97-AF65-F5344CB8AC3E}">
        <p14:creationId xmlns:p14="http://schemas.microsoft.com/office/powerpoint/2010/main" val="1599224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ferris dir="l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21870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Persevere através dos caminhos difíceis e melhores tempos certamente virão, de uma hora para a outra!!!</a:t>
            </a:r>
          </a:p>
        </p:txBody>
      </p:sp>
    </p:spTree>
    <p:extLst>
      <p:ext uri="{BB962C8B-B14F-4D97-AF65-F5344CB8AC3E}">
        <p14:creationId xmlns:p14="http://schemas.microsoft.com/office/powerpoint/2010/main" val="2022913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erris dir="l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023659" y="133170"/>
            <a:ext cx="747500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 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Desconhecido 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Música:Scorpions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- </a:t>
            </a:r>
            <a:r>
              <a:rPr lang="pt-PT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Always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S</a:t>
            </a:r>
            <a:r>
              <a:rPr lang="pt-PT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omewhere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91"/>
          <a:stretch/>
        </p:blipFill>
        <p:spPr>
          <a:xfrm>
            <a:off x="1239734" y="353303"/>
            <a:ext cx="2060782" cy="275901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84893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ferris dir="l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316</TotalTime>
  <Words>391</Words>
  <Application>Microsoft Office PowerPoint</Application>
  <PresentationFormat>Ecrã Panorâmico</PresentationFormat>
  <Paragraphs>36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6" baseType="lpstr">
      <vt:lpstr>AR ESSENCE</vt:lpstr>
      <vt:lpstr>Arial</vt:lpstr>
      <vt:lpstr>Calibri</vt:lpstr>
      <vt:lpstr>Calibri Light</vt:lpstr>
      <vt:lpstr>Cambria Math</vt:lpstr>
      <vt:lpstr>Celestial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7</cp:revision>
  <dcterms:created xsi:type="dcterms:W3CDTF">2018-04-23T12:46:09Z</dcterms:created>
  <dcterms:modified xsi:type="dcterms:W3CDTF">2018-04-25T18:17:40Z</dcterms:modified>
</cp:coreProperties>
</file>