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720" r:id="rId2"/>
  </p:sldMasterIdLst>
  <p:sldIdLst>
    <p:sldId id="256" r:id="rId3"/>
    <p:sldId id="276" r:id="rId4"/>
    <p:sldId id="272" r:id="rId5"/>
    <p:sldId id="273" r:id="rId6"/>
    <p:sldId id="275" r:id="rId7"/>
    <p:sldId id="258" r:id="rId8"/>
    <p:sldId id="274" r:id="rId9"/>
    <p:sldId id="271" r:id="rId10"/>
    <p:sldId id="266" r:id="rId11"/>
    <p:sldId id="270" r:id="rId12"/>
    <p:sldId id="267" r:id="rId13"/>
    <p:sldId id="268" r:id="rId14"/>
    <p:sldId id="265" r:id="rId15"/>
    <p:sldId id="279" r:id="rId16"/>
    <p:sldId id="277" r:id="rId17"/>
    <p:sldId id="27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QNDh1Fa0Hs1Nw5pYv2IA==" hashData="ooCbU6t4MgNha3zFPRenSssGoA2XMs82BQCSnTbroRWhn8xdOkjkBtbCTI/ogxEHs7TwTAEWUAuGwD5CI7sT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439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106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868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8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43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3541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1965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96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924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387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6163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7406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3938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744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724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72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663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964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0234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42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0087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047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539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733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5124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896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126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4.jp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9192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5F9F640-700F-414A-B570-3F9ECD02DA7B}" type="datetimeFigureOut">
              <a:rPr lang="pt-PT" smtClean="0"/>
              <a:t>07-06-2019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E02E72E-A627-494C-BFF5-7BDC4CDCCB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0735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5.gif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3CB70B0-BB35-4AEE-B12C-64AF9F399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24" y="1667221"/>
            <a:ext cx="476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6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/>
        <p:sndAc>
          <p:stSnd loop="1">
            <p:snd r:embed="rId2" name="George Michael - One more try.wav"/>
          </p:stSnd>
        </p:sndAc>
      </p:transition>
    </mc:Choice>
    <mc:Fallback xmlns="">
      <p:transition spd="slow" advTm="5000">
        <p:fade/>
        <p:sndAc>
          <p:stSnd loop="1">
            <p:snd r:embed="rId4" name="George Michael - One more tr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414D237-78E8-4116-8F3C-2B2FBD038F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521" y="560717"/>
            <a:ext cx="9447773" cy="539151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4E566F9-B598-47A7-8DF9-52AB13477AD5}"/>
              </a:ext>
            </a:extLst>
          </p:cNvPr>
          <p:cNvSpPr/>
          <p:nvPr/>
        </p:nvSpPr>
        <p:spPr>
          <a:xfrm>
            <a:off x="1078006" y="4279503"/>
            <a:ext cx="67393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certas fases de nossa vida,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FF834BA-1965-43BE-9BCA-3305D4F00350}"/>
              </a:ext>
            </a:extLst>
          </p:cNvPr>
          <p:cNvSpPr/>
          <p:nvPr/>
        </p:nvSpPr>
        <p:spPr>
          <a:xfrm>
            <a:off x="5371272" y="5244341"/>
            <a:ext cx="3865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119026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75F85AC-801E-4C47-A57C-6855A4C2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642" y="370936"/>
            <a:ext cx="8669547" cy="558991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00587A0-E309-4E57-A99C-0268E2428DFC}"/>
              </a:ext>
            </a:extLst>
          </p:cNvPr>
          <p:cNvSpPr/>
          <p:nvPr/>
        </p:nvSpPr>
        <p:spPr>
          <a:xfrm>
            <a:off x="356559" y="2518523"/>
            <a:ext cx="40256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Sabe quando a gente acha que não pode piorar? Pode, sim. Sabe quando a gente acha que não vai aguentar? Vai, sim. </a:t>
            </a:r>
          </a:p>
        </p:txBody>
      </p:sp>
    </p:spTree>
    <p:extLst>
      <p:ext uri="{BB962C8B-B14F-4D97-AF65-F5344CB8AC3E}">
        <p14:creationId xmlns:p14="http://schemas.microsoft.com/office/powerpoint/2010/main" val="163361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29931A4-779D-4D6F-BF94-57D9AB93E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521" y="448575"/>
            <a:ext cx="8626415" cy="551227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D350484-49A7-4E46-A4EB-275722492C22}"/>
              </a:ext>
            </a:extLst>
          </p:cNvPr>
          <p:cNvSpPr/>
          <p:nvPr/>
        </p:nvSpPr>
        <p:spPr>
          <a:xfrm>
            <a:off x="2323381" y="40202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Sabe quando a gente acha que o sofrimento nunca acabará? Acaba, sim. Leve o tempo que for,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tempestade há de passar.</a:t>
            </a:r>
          </a:p>
        </p:txBody>
      </p:sp>
    </p:spTree>
    <p:extLst>
      <p:ext uri="{BB962C8B-B14F-4D97-AF65-F5344CB8AC3E}">
        <p14:creationId xmlns:p14="http://schemas.microsoft.com/office/powerpoint/2010/main" val="66255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4311D97-8BB9-40FD-B798-D9E48A8D7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773" y="517585"/>
            <a:ext cx="8971471" cy="5443269"/>
          </a:xfrm>
          <a:prstGeom prst="rect">
            <a:avLst/>
          </a:prstGeom>
          <a:effectLst>
            <a:softEdge rad="1117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D51EA6D-3C45-47AD-9A54-AF1C6AA3AE02}"/>
              </a:ext>
            </a:extLst>
          </p:cNvPr>
          <p:cNvSpPr/>
          <p:nvPr/>
        </p:nvSpPr>
        <p:spPr>
          <a:xfrm>
            <a:off x="1424363" y="730840"/>
            <a:ext cx="36323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coisa que acontece e divide nossas vidas em antes e depois. É como morrer com uma segunda chance para respirar na mesma vida. A gente enterra o que existia, pois nada mais será igual.</a:t>
            </a:r>
          </a:p>
        </p:txBody>
      </p:sp>
    </p:spTree>
    <p:extLst>
      <p:ext uri="{BB962C8B-B14F-4D97-AF65-F5344CB8AC3E}">
        <p14:creationId xmlns:p14="http://schemas.microsoft.com/office/powerpoint/2010/main" val="318847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C706718-8EB5-4539-A276-7308C2EA8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566" y="428625"/>
            <a:ext cx="8638903" cy="55340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561A8C2-1712-4BB0-8518-8E4FE086A3E6}"/>
              </a:ext>
            </a:extLst>
          </p:cNvPr>
          <p:cNvSpPr/>
          <p:nvPr/>
        </p:nvSpPr>
        <p:spPr>
          <a:xfrm>
            <a:off x="7359318" y="964618"/>
            <a:ext cx="382051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gente como que desaparece, vive o luto, reabastece a fé e a esperança e renasce. A gente cria coragem e tira forças sei lá de onde, porque a vida quer isso da gente.</a:t>
            </a:r>
          </a:p>
        </p:txBody>
      </p:sp>
    </p:spTree>
    <p:extLst>
      <p:ext uri="{BB962C8B-B14F-4D97-AF65-F5344CB8AC3E}">
        <p14:creationId xmlns:p14="http://schemas.microsoft.com/office/powerpoint/2010/main" val="153064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550CC72-5475-4097-95B4-C513BA929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47" y="534838"/>
            <a:ext cx="8643668" cy="54173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CDFF41C-C1D7-4BA3-8EE8-A17B5E2FFFDA}"/>
              </a:ext>
            </a:extLst>
          </p:cNvPr>
          <p:cNvSpPr/>
          <p:nvPr/>
        </p:nvSpPr>
        <p:spPr>
          <a:xfrm>
            <a:off x="6235547" y="981374"/>
            <a:ext cx="42396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Qualquer incidente inesperado assusta, tira o chão, faz a gente voltar a ter aquela insegurança de quando éramos crianças assustadas ao apagarem a luz. Faz a gente olhar tudo como se nada fosse do tamanho da gente:</a:t>
            </a:r>
          </a:p>
        </p:txBody>
      </p:sp>
    </p:spTree>
    <p:extLst>
      <p:ext uri="{BB962C8B-B14F-4D97-AF65-F5344CB8AC3E}">
        <p14:creationId xmlns:p14="http://schemas.microsoft.com/office/powerpoint/2010/main" val="342056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CAAB6A-0165-4905-8192-E463182F9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158" y="370936"/>
            <a:ext cx="8417403" cy="557266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E7D72F9-79F3-4B62-945B-A2EE0FCE4A8F}"/>
              </a:ext>
            </a:extLst>
          </p:cNvPr>
          <p:cNvSpPr/>
          <p:nvPr/>
        </p:nvSpPr>
        <p:spPr>
          <a:xfrm>
            <a:off x="494581" y="1387553"/>
            <a:ext cx="40170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coisas lá de fora se tornam gigantes, amedrontadoras. E a gente fica pequenininho, coração sufocando no peito, enxergando somente desesperança.</a:t>
            </a:r>
          </a:p>
        </p:txBody>
      </p:sp>
    </p:spTree>
    <p:extLst>
      <p:ext uri="{BB962C8B-B14F-4D97-AF65-F5344CB8AC3E}">
        <p14:creationId xmlns:p14="http://schemas.microsoft.com/office/powerpoint/2010/main" val="114315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3195FB-1CAF-4688-B4D6-681E3775A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57" y="539931"/>
            <a:ext cx="8647612" cy="5373189"/>
          </a:xfrm>
          <a:prstGeom prst="rect">
            <a:avLst/>
          </a:prstGeom>
          <a:effectLst>
            <a:softEdge rad="1028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649CD18-B744-4325-ADB7-AE733A3555E6}"/>
              </a:ext>
            </a:extLst>
          </p:cNvPr>
          <p:cNvSpPr/>
          <p:nvPr/>
        </p:nvSpPr>
        <p:spPr>
          <a:xfrm>
            <a:off x="6584831" y="1810919"/>
            <a:ext cx="458637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Ah, esses de repentes.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repente, o telefone toca pra desarmar o nosso coração. De repente, aquilo que tanto se evita vem e entra, chacoalhando tudo. De repente, alguém para de respirar bem do seu lado.</a:t>
            </a:r>
          </a:p>
        </p:txBody>
      </p:sp>
    </p:spTree>
    <p:extLst>
      <p:ext uri="{BB962C8B-B14F-4D97-AF65-F5344CB8AC3E}">
        <p14:creationId xmlns:p14="http://schemas.microsoft.com/office/powerpoint/2010/main" val="181928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FE6E77F-E645-4D07-AA2C-8839E189A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46" y="543465"/>
            <a:ext cx="8462513" cy="539151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B202B5D-BDEF-4ED9-BF6E-0F6FFB12E444}"/>
              </a:ext>
            </a:extLst>
          </p:cNvPr>
          <p:cNvSpPr/>
          <p:nvPr/>
        </p:nvSpPr>
        <p:spPr>
          <a:xfrm>
            <a:off x="897146" y="2352544"/>
            <a:ext cx="41860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repente, a luz acaba, o sol se vai, o céu escurece. De repente, toca aquela música que você ama e tinha esquecido. </a:t>
            </a:r>
          </a:p>
        </p:txBody>
      </p:sp>
    </p:spTree>
    <p:extLst>
      <p:ext uri="{BB962C8B-B14F-4D97-AF65-F5344CB8AC3E}">
        <p14:creationId xmlns:p14="http://schemas.microsoft.com/office/powerpoint/2010/main" val="42336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B14746F-FB25-42F1-8A14-48E43800D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99" y="548640"/>
            <a:ext cx="8604069" cy="537318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F6B3E7C-EED6-4749-B62F-3C3111CC8AA1}"/>
              </a:ext>
            </a:extLst>
          </p:cNvPr>
          <p:cNvSpPr/>
          <p:nvPr/>
        </p:nvSpPr>
        <p:spPr>
          <a:xfrm>
            <a:off x="7343954" y="2156452"/>
            <a:ext cx="37409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repente, a gente recebe luz de quem menos espera e o dia surge no dia seguinte, novinho em folha. A gente volta a respirar sem pressão no peito, de repente.</a:t>
            </a:r>
          </a:p>
        </p:txBody>
      </p:sp>
    </p:spTree>
    <p:extLst>
      <p:ext uri="{BB962C8B-B14F-4D97-AF65-F5344CB8AC3E}">
        <p14:creationId xmlns:p14="http://schemas.microsoft.com/office/powerpoint/2010/main" val="421731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1998964-77BC-4A95-B6E9-A6B66999F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73" y="531223"/>
            <a:ext cx="8638903" cy="541673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1B8C9D9-6E51-48AF-97E9-655A80FA18CD}"/>
              </a:ext>
            </a:extLst>
          </p:cNvPr>
          <p:cNvSpPr/>
          <p:nvPr/>
        </p:nvSpPr>
        <p:spPr>
          <a:xfrm>
            <a:off x="1132936" y="1043645"/>
            <a:ext cx="3810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Os “de repentes” é que mais ensinam, porque dificilmente aprendemos com aquilo a que nos acostumamos. E tudo vai dando errado e certo e errado e certo de novo, de repente.</a:t>
            </a:r>
          </a:p>
        </p:txBody>
      </p:sp>
    </p:spTree>
    <p:extLst>
      <p:ext uri="{BB962C8B-B14F-4D97-AF65-F5344CB8AC3E}">
        <p14:creationId xmlns:p14="http://schemas.microsoft.com/office/powerpoint/2010/main" val="179274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27BA590-FC8E-4085-BF21-858B4F38F5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826" y="1062990"/>
            <a:ext cx="8578760" cy="5381897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ECDE387-BF71-48BB-BD2C-780BD4AFA679}"/>
              </a:ext>
            </a:extLst>
          </p:cNvPr>
          <p:cNvSpPr/>
          <p:nvPr/>
        </p:nvSpPr>
        <p:spPr>
          <a:xfrm>
            <a:off x="511834" y="2009803"/>
            <a:ext cx="426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E, de repente, a gente volta a sorrir e a chorar e a sorrir de novo. Porque nada além do amor verdadeiro consegue ser pra sempre.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75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B5F5768-27CD-4F41-9DE9-AF02FFCA5C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47" y="552091"/>
            <a:ext cx="8635042" cy="539150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0806D9F-2F8A-4532-9244-A7DC2F50B154}"/>
              </a:ext>
            </a:extLst>
          </p:cNvPr>
          <p:cNvSpPr/>
          <p:nvPr/>
        </p:nvSpPr>
        <p:spPr>
          <a:xfrm>
            <a:off x="6324599" y="2538710"/>
            <a:ext cx="47148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Acredite: a gente sobrevive. A gente cai, levanta, toma rasteira, levanta, leva porrada e levanta. Fomos feitos para durar, porque existe sempre uma luz dentro de nós.</a:t>
            </a:r>
          </a:p>
        </p:txBody>
      </p:sp>
    </p:spTree>
    <p:extLst>
      <p:ext uri="{BB962C8B-B14F-4D97-AF65-F5344CB8AC3E}">
        <p14:creationId xmlns:p14="http://schemas.microsoft.com/office/powerpoint/2010/main" val="410933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C5375A-653B-42F1-913A-B1F9AADB6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" y="542925"/>
            <a:ext cx="8648700" cy="5410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769DDB6-D789-4717-AD57-CE1D2FBB209D}"/>
              </a:ext>
            </a:extLst>
          </p:cNvPr>
          <p:cNvSpPr/>
          <p:nvPr/>
        </p:nvSpPr>
        <p:spPr>
          <a:xfrm>
            <a:off x="7962900" y="739646"/>
            <a:ext cx="3267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Essa luz se chama fé e seu combustível é o amor. E a gente sobrevive, sim. E a gente segue, mesmo faltando pedaços, a gente continua, cada vez mais gente de verdade.</a:t>
            </a:r>
          </a:p>
        </p:txBody>
      </p:sp>
    </p:spTree>
    <p:extLst>
      <p:ext uri="{BB962C8B-B14F-4D97-AF65-F5344CB8AC3E}">
        <p14:creationId xmlns:p14="http://schemas.microsoft.com/office/powerpoint/2010/main" val="148202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F104C40-639D-46C9-AB5D-D2BBB1CAE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" y="523875"/>
            <a:ext cx="8648700" cy="5410200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4C934A6-F532-4B32-8D8A-B2856536F3B5}"/>
              </a:ext>
            </a:extLst>
          </p:cNvPr>
          <p:cNvSpPr/>
          <p:nvPr/>
        </p:nvSpPr>
        <p:spPr>
          <a:xfrm>
            <a:off x="7105651" y="796796"/>
            <a:ext cx="3733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gente continua, cada vez mais forte, para conseguir sair das escuridões no tempo certo, no tempo exato de cada dor e de cada alegria que nos define a existência nesse mundo perigoso e lindo de viver.</a:t>
            </a:r>
          </a:p>
        </p:txBody>
      </p:sp>
    </p:spTree>
    <p:extLst>
      <p:ext uri="{BB962C8B-B14F-4D97-AF65-F5344CB8AC3E}">
        <p14:creationId xmlns:p14="http://schemas.microsoft.com/office/powerpoint/2010/main" val="13907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CBD710A-758F-418B-A133-1E23FF700D7E}"/>
              </a:ext>
            </a:extLst>
          </p:cNvPr>
          <p:cNvSpPr txBox="1"/>
          <p:nvPr/>
        </p:nvSpPr>
        <p:spPr>
          <a:xfrm>
            <a:off x="3150129" y="46442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George Michael - One more try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1751C6D-68CD-4EEE-BB7D-B1737D524B6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0" t="28302" r="16830" b="14746"/>
          <a:stretch/>
        </p:blipFill>
        <p:spPr>
          <a:xfrm>
            <a:off x="1224951" y="682138"/>
            <a:ext cx="1716656" cy="22860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27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7914C7-2057-4FF2-AF0B-ED8E829E19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358" y="1561480"/>
            <a:ext cx="476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vento Principal">
  <a:themeElements>
    <a:clrScheme name="Evento Principal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Evento Principal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 Principal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Orgânico</Template>
  <TotalTime>166</TotalTime>
  <Words>554</Words>
  <Application>Microsoft Office PowerPoint</Application>
  <PresentationFormat>Ecrã Panorâmico</PresentationFormat>
  <Paragraphs>29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17</vt:i4>
      </vt:variant>
    </vt:vector>
  </HeadingPairs>
  <TitlesOfParts>
    <vt:vector size="25" baseType="lpstr">
      <vt:lpstr>AR ESSENCE</vt:lpstr>
      <vt:lpstr>Arial</vt:lpstr>
      <vt:lpstr>Calibri</vt:lpstr>
      <vt:lpstr>Calibri Light</vt:lpstr>
      <vt:lpstr>Impact</vt:lpstr>
      <vt:lpstr>Wingdings 2</vt:lpstr>
      <vt:lpstr>HDOfficeLightV0</vt:lpstr>
      <vt:lpstr>Evento Principal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2019-06-05T22:20:33Z</dcterms:created>
  <dcterms:modified xsi:type="dcterms:W3CDTF">2019-06-07T19:55:33Z</dcterms:modified>
</cp:coreProperties>
</file>