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56" r:id="rId4"/>
    <p:sldId id="258" r:id="rId5"/>
    <p:sldId id="262" r:id="rId6"/>
    <p:sldId id="257" r:id="rId7"/>
    <p:sldId id="274" r:id="rId8"/>
    <p:sldId id="261" r:id="rId9"/>
    <p:sldId id="265" r:id="rId10"/>
    <p:sldId id="268" r:id="rId11"/>
    <p:sldId id="272" r:id="rId12"/>
    <p:sldId id="267" r:id="rId13"/>
    <p:sldId id="269" r:id="rId14"/>
    <p:sldId id="273" r:id="rId15"/>
    <p:sldId id="266" r:id="rId16"/>
    <p:sldId id="264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gRPSXC/SQ4cd0ed3FyQFA==" hashData="GJbFgf48BURgBTyBiYlHGvj8bCWFhhEMmco/W51Un006MZ5YTZUyy+zuC3eWhJKziVDQVX+G6dr8B+EaKXsv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825F24-DFA9-4FC2-99DF-4CDC0D829B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270B584-3DE9-40FF-B948-0C95BA81D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9FC3DF4-2953-464B-8911-EFD1AD6C3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844927F-DA57-41E9-962A-FA0807DDD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DE14AE8-D141-408D-A31F-D4820C0A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407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7A2B31-62E8-4399-842D-24177A228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B9E90EA-CF28-4AB5-A1A2-77C7F9891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C93AD2B-0971-48C3-BFC1-88325C899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C445EA4-8876-4F7F-A56C-C813444D7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003D488-38CA-4A30-9804-FBFA62BFF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904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C2602F-4BA0-4FC0-A67D-6E07DF322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5E2DFE7-9A5B-4F09-B511-A6E500E57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A773F3A-B77F-4C04-ACCC-3061C8DF4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3A1E18C-CE04-4303-9650-7FABDE37F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0BAB1DE-811B-4D80-A651-010B2BD28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0395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CB66EC-3257-407B-B345-A3FDC7C33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FEB5B0E-0384-420C-AC47-095D59BC3A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5711BBFC-1765-491D-92D6-AB9B745E30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E729CD8C-BFA8-4BF7-964C-481E469BE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315AF5B-1B10-437D-BAAA-D0F95C18A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914A1D4-C610-43F9-9102-E92EF8933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3722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CEF323-BB7F-4ABE-9D36-B912E741E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9BEE41B-AB34-4A17-93D0-4E3A030D8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8EAF1B85-A08F-4477-9417-3CC4E10D00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CF7B4D11-D5A2-4789-8D2A-9332D25D20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CDB1410A-95D1-470A-B76A-FDC30A0CD8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ED87EBEC-FA75-48E9-A78A-F9395D1D6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A328B118-57F8-4338-87BC-392FBC71F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5D5A833E-5DA4-425F-9459-37B8AE49D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398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62FA12-D71F-4350-A2A1-5FB171B56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A3B634F5-18B2-4681-8FCF-9F4388C41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B832499-B9FD-44BF-9C3B-DAC67DD1B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408A588-8B08-4916-B92D-581D557E9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997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7BCFEA17-2460-4589-9EA8-0A272C6BB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D31A70AD-459C-459E-9515-96CCC7DC6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A4760777-4CC8-4FEF-AC89-9AC894847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653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040801-0027-4673-87AC-29918F19A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8F7C800-2DCC-4374-9BCE-FEFFC902A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DB7851B5-6CC9-4991-BFEB-3ACF27064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EB775A1-631E-45AD-BBB3-F14E5E00C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0325395-E955-40F1-A716-A2573FF6A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9C4F6CA-B5FF-40AE-A518-B165689C4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451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A97DCF-4198-4581-BA70-31C7DF840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34F8D06E-F458-4ED4-996F-AC043505D1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83453BE-66F3-4B04-9597-338BED4FD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2BE1FCFA-2271-44FE-A16C-BA90F61F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753396B-BEBA-43DA-9BE9-74C80E687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5DEA156-6A4A-492A-9F41-CE4B51331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137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2161DD-1039-44A1-8D03-A6D7FEF95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8710615E-FFE9-43C7-A1E5-02AB99714C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B67B2D4-091F-4317-8C4E-AECF4BDD2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6459EC6-7E2C-4989-93BD-366B70D97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C5FD0B7-BE03-417E-8C15-3D8F478FC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473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8872295-3B2D-4C88-9EAA-64A97958B6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F97BC86-ED4E-4FEB-806B-B63F60443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9C58B9D-3222-4200-8E44-681A67EB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2FA0224-A511-4FF7-88C8-96915597E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F9FE816-AE73-450B-AE3C-D5EA81541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9325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E3F1F183-55DD-4519-94A4-7DEF18B62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FDE54EB-48B7-4621-B09C-9C2081281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AF41413-F57E-49F7-A00A-7B4913C209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F5869-DC0C-4789-9EFA-A10F9548A965}" type="datetimeFigureOut">
              <a:rPr lang="pt-PT" smtClean="0"/>
              <a:t>09-03-2019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5E96684-66C8-4ADD-A84D-97F2C80479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8D38AAD-763F-4E4E-99D3-BC4B2E4620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4ADD4-A43B-4995-A15A-2681BA1147F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834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BABF170-A7CE-47EF-9EF9-F080353E0A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651314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an/>
        <p:sndAc>
          <p:stSnd loop="1">
            <p:snd r:embed="rId2" name="Gregorian- The Sound Of Silence.wav"/>
          </p:stSnd>
        </p:sndAc>
      </p:transition>
    </mc:Choice>
    <mc:Fallback>
      <p:transition spd="slow" advTm="4000">
        <p:fade/>
        <p:sndAc>
          <p:stSnd loop="1">
            <p:snd r:embed="rId2" name="Gregorian- The Sound Of Sile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48DB16A-71C3-4AFE-B571-289108BE5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4C0B44A-3FB0-4EEE-8933-3C86E4E6DB5E}"/>
              </a:ext>
            </a:extLst>
          </p:cNvPr>
          <p:cNvSpPr/>
          <p:nvPr/>
        </p:nvSpPr>
        <p:spPr>
          <a:xfrm>
            <a:off x="1335139" y="2467956"/>
            <a:ext cx="51010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BA628F9-703B-4873-B422-FEBCB64B0D9A}"/>
              </a:ext>
            </a:extLst>
          </p:cNvPr>
          <p:cNvSpPr/>
          <p:nvPr/>
        </p:nvSpPr>
        <p:spPr>
          <a:xfrm>
            <a:off x="1335139" y="4597182"/>
            <a:ext cx="44342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Paulo Roberto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Gaefke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861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an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685F560-005B-43C1-9159-CD106DE70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103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34025D6-E4D0-471E-85F8-998C489A8F1B}"/>
              </a:ext>
            </a:extLst>
          </p:cNvPr>
          <p:cNvSpPr/>
          <p:nvPr/>
        </p:nvSpPr>
        <p:spPr>
          <a:xfrm>
            <a:off x="2452778" y="3626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Aprende com o silêncio a ouvir os sons interiores da sua alma, a calar-se nas discussões e assim evitar tragédias e desafetos.</a:t>
            </a:r>
          </a:p>
        </p:txBody>
      </p:sp>
    </p:spTree>
    <p:extLst>
      <p:ext uri="{BB962C8B-B14F-4D97-AF65-F5344CB8AC3E}">
        <p14:creationId xmlns:p14="http://schemas.microsoft.com/office/powerpoint/2010/main" val="150152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an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E470240-8F91-4B9D-9EE0-17AE53DFC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E4254D-8555-4516-81E0-30BD7A98C28C}"/>
              </a:ext>
            </a:extLst>
          </p:cNvPr>
          <p:cNvSpPr/>
          <p:nvPr/>
        </p:nvSpPr>
        <p:spPr>
          <a:xfrm>
            <a:off x="2271623" y="84571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a respeitar a opinião dos outros, por mais contrária que seja da sua.</a:t>
            </a:r>
          </a:p>
        </p:txBody>
      </p:sp>
    </p:spTree>
    <p:extLst>
      <p:ext uri="{BB962C8B-B14F-4D97-AF65-F5344CB8AC3E}">
        <p14:creationId xmlns:p14="http://schemas.microsoft.com/office/powerpoint/2010/main" val="417254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4122C2-7821-410D-9418-5B7BA8FBB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D9C6188-35B8-4992-A5F4-966C94B1961E}"/>
              </a:ext>
            </a:extLst>
          </p:cNvPr>
          <p:cNvSpPr/>
          <p:nvPr/>
        </p:nvSpPr>
        <p:spPr>
          <a:xfrm>
            <a:off x="2754702" y="41439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que a solidão não é o pior castigo, existem companhias bem piores...</a:t>
            </a:r>
          </a:p>
        </p:txBody>
      </p:sp>
    </p:spTree>
    <p:extLst>
      <p:ext uri="{BB962C8B-B14F-4D97-AF65-F5344CB8AC3E}">
        <p14:creationId xmlns:p14="http://schemas.microsoft.com/office/powerpoint/2010/main" val="98231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41AE1B-5F80-4D84-8DC7-BCC92290B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3EFFC03-BEE4-438C-B672-3648A1F7DAA0}"/>
              </a:ext>
            </a:extLst>
          </p:cNvPr>
          <p:cNvSpPr/>
          <p:nvPr/>
        </p:nvSpPr>
        <p:spPr>
          <a:xfrm>
            <a:off x="2728822" y="24091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que a vida é boa, que nós só precisamos olhar para o lado certo, </a:t>
            </a:r>
          </a:p>
        </p:txBody>
      </p:sp>
    </p:spTree>
    <p:extLst>
      <p:ext uri="{BB962C8B-B14F-4D97-AF65-F5344CB8AC3E}">
        <p14:creationId xmlns:p14="http://schemas.microsoft.com/office/powerpoint/2010/main" val="358945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12AAB9-C1EF-4D05-809F-83B4340EE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FB8AAC2A-0E86-4F79-AFDE-D0D3FF5B4466}"/>
              </a:ext>
            </a:extLst>
          </p:cNvPr>
          <p:cNvSpPr/>
          <p:nvPr/>
        </p:nvSpPr>
        <p:spPr>
          <a:xfrm>
            <a:off x="2961736" y="26679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ouvir a música certa, ler o livro certo, que pode ser qualquer livro, desde que você o leia até o fim.</a:t>
            </a:r>
          </a:p>
        </p:txBody>
      </p:sp>
    </p:spTree>
    <p:extLst>
      <p:ext uri="{BB962C8B-B14F-4D97-AF65-F5344CB8AC3E}">
        <p14:creationId xmlns:p14="http://schemas.microsoft.com/office/powerpoint/2010/main" val="3617112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C47D707-4185-408E-9C26-B2870340E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1C0D84C-8946-442A-B311-D829D7974FA0}"/>
              </a:ext>
            </a:extLst>
          </p:cNvPr>
          <p:cNvSpPr/>
          <p:nvPr/>
        </p:nvSpPr>
        <p:spPr>
          <a:xfrm>
            <a:off x="2789208" y="17285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que tudo tem um ciclo, como as marés que insistem em ir e voltar, </a:t>
            </a:r>
          </a:p>
        </p:txBody>
      </p:sp>
    </p:spTree>
    <p:extLst>
      <p:ext uri="{BB962C8B-B14F-4D97-AF65-F5344CB8AC3E}">
        <p14:creationId xmlns:p14="http://schemas.microsoft.com/office/powerpoint/2010/main" val="33056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29EF30A-9535-4795-820B-18C41E64F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F3F4C68-4EB8-49C4-8D5B-91C474A8C6FB}"/>
              </a:ext>
            </a:extLst>
          </p:cNvPr>
          <p:cNvSpPr/>
          <p:nvPr/>
        </p:nvSpPr>
        <p:spPr>
          <a:xfrm>
            <a:off x="2202611" y="112469"/>
            <a:ext cx="69758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os pássaros que migram e voltam ao mesmo lugar ,como a Terra que faz a volta completa sobre o seu próprio eixo...</a:t>
            </a:r>
          </a:p>
        </p:txBody>
      </p:sp>
    </p:spTree>
    <p:extLst>
      <p:ext uri="{BB962C8B-B14F-4D97-AF65-F5344CB8AC3E}">
        <p14:creationId xmlns:p14="http://schemas.microsoft.com/office/powerpoint/2010/main" val="153746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5BEDFA8-62CE-4E8A-AE3B-F49D7AEEB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8E81A6B-0888-48F0-B39A-C63CBE98459D}"/>
              </a:ext>
            </a:extLst>
          </p:cNvPr>
          <p:cNvSpPr/>
          <p:nvPr/>
        </p:nvSpPr>
        <p:spPr>
          <a:xfrm>
            <a:off x="2124973" y="94060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a respeitar a sua vida, valorizar o seu dia, enxergar em você as qualidades que possui, </a:t>
            </a:r>
          </a:p>
        </p:txBody>
      </p:sp>
    </p:spTree>
    <p:extLst>
      <p:ext uri="{BB962C8B-B14F-4D97-AF65-F5344CB8AC3E}">
        <p14:creationId xmlns:p14="http://schemas.microsoft.com/office/powerpoint/2010/main" val="116659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A576A8C-8623-42AD-9B86-9640E012C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FD5C849-6610-4B25-BF4F-509265DE012C}"/>
              </a:ext>
            </a:extLst>
          </p:cNvPr>
          <p:cNvSpPr/>
          <p:nvPr/>
        </p:nvSpPr>
        <p:spPr>
          <a:xfrm>
            <a:off x="2142226" y="62047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equilibrar os defeitos que você tem e sabe que precisa corrigir e enxergar aqueles que você ainda não descobriu.</a:t>
            </a:r>
          </a:p>
        </p:txBody>
      </p:sp>
    </p:spTree>
    <p:extLst>
      <p:ext uri="{BB962C8B-B14F-4D97-AF65-F5344CB8AC3E}">
        <p14:creationId xmlns:p14="http://schemas.microsoft.com/office/powerpoint/2010/main" val="132351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ECA0819-BD8B-4A13-B9A9-36420587B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F098A54-C725-4605-B945-5024181C6C5D}"/>
              </a:ext>
            </a:extLst>
          </p:cNvPr>
          <p:cNvSpPr/>
          <p:nvPr/>
        </p:nvSpPr>
        <p:spPr>
          <a:xfrm>
            <a:off x="6349041" y="250014"/>
            <a:ext cx="496881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com o silêncio a relaxar, mesmo no pior trânsito ,na maior das cobranças, na briga mais acalorada, na discussão entre familiares.</a:t>
            </a:r>
          </a:p>
        </p:txBody>
      </p:sp>
    </p:spTree>
    <p:extLst>
      <p:ext uri="{BB962C8B-B14F-4D97-AF65-F5344CB8AC3E}">
        <p14:creationId xmlns:p14="http://schemas.microsoft.com/office/powerpoint/2010/main" val="2300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BB2F5A1-C413-4317-A521-4FFB58384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6160692-2B50-4F5E-BD9B-FC95EEC43CD8}"/>
              </a:ext>
            </a:extLst>
          </p:cNvPr>
          <p:cNvSpPr/>
          <p:nvPr/>
        </p:nvSpPr>
        <p:spPr>
          <a:xfrm>
            <a:off x="2681377" y="145067"/>
            <a:ext cx="68292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Aprende com o silêncio a respeitar o seu "eu", a valorizar o ser humano que você é, a respeitar o Templo que é o seu corpo e o santuário que é a sua vida.</a:t>
            </a:r>
          </a:p>
        </p:txBody>
      </p:sp>
    </p:spTree>
    <p:extLst>
      <p:ext uri="{BB962C8B-B14F-4D97-AF65-F5344CB8AC3E}">
        <p14:creationId xmlns:p14="http://schemas.microsoft.com/office/powerpoint/2010/main" val="135541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an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96B8C00-B851-4BD9-BD95-9070856F3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6ABFC43-2B43-4BB3-AD98-E93FD5FF3779}"/>
              </a:ext>
            </a:extLst>
          </p:cNvPr>
          <p:cNvSpPr/>
          <p:nvPr/>
        </p:nvSpPr>
        <p:spPr>
          <a:xfrm>
            <a:off x="1434860" y="388221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Aprende hoje com o silêncio, que gritar não traz respeito, que ouvir ainda é melhor que muito falar.</a:t>
            </a:r>
          </a:p>
        </p:txBody>
      </p:sp>
    </p:spTree>
    <p:extLst>
      <p:ext uri="{BB962C8B-B14F-4D97-AF65-F5344CB8AC3E}">
        <p14:creationId xmlns:p14="http://schemas.microsoft.com/office/powerpoint/2010/main" val="1140319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an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F7F7E5A-66A1-4A51-9DA0-B8003E56A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AF5D41A-0AE3-4458-AE36-10CDEDEB44EA}"/>
              </a:ext>
            </a:extLst>
          </p:cNvPr>
          <p:cNvSpPr/>
          <p:nvPr/>
        </p:nvSpPr>
        <p:spPr>
          <a:xfrm>
            <a:off x="4885427" y="845236"/>
            <a:ext cx="54490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em respeito a você,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 me calo, me silencio, para que você possa ouvir o seu interior que quer lhe falar, desejar-lhe um dia vitorioso e confirmar que VOCÊ É ESPECIAL.</a:t>
            </a:r>
          </a:p>
        </p:txBody>
      </p:sp>
    </p:spTree>
    <p:extLst>
      <p:ext uri="{BB962C8B-B14F-4D97-AF65-F5344CB8AC3E}">
        <p14:creationId xmlns:p14="http://schemas.microsoft.com/office/powerpoint/2010/main" val="276917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pan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319E1A-26FB-45B9-A1FA-FCDDD1B5E8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0EE273D-5FE3-4C7A-8EF1-98D4591EA14B}"/>
              </a:ext>
            </a:extLst>
          </p:cNvPr>
          <p:cNvSpPr txBox="1"/>
          <p:nvPr/>
        </p:nvSpPr>
        <p:spPr>
          <a:xfrm>
            <a:off x="2673879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Paulo Roberto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Gaefke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Gregorian- The Sound Of Silence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391458D-B1E1-42D6-AE8D-D9C2057CC5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79" y="635749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679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an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376</Words>
  <Application>Microsoft Office PowerPoint</Application>
  <PresentationFormat>Ecrã Panorâmico</PresentationFormat>
  <Paragraphs>27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1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2019-03-04T19:59:26Z</dcterms:created>
  <dcterms:modified xsi:type="dcterms:W3CDTF">2019-03-10T00:31:39Z</dcterms:modified>
</cp:coreProperties>
</file>