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2"/>
  </p:notesMasterIdLst>
  <p:sldIdLst>
    <p:sldId id="419" r:id="rId2"/>
    <p:sldId id="486" r:id="rId3"/>
    <p:sldId id="441" r:id="rId4"/>
    <p:sldId id="437" r:id="rId5"/>
    <p:sldId id="434" r:id="rId6"/>
    <p:sldId id="432" r:id="rId7"/>
    <p:sldId id="439" r:id="rId8"/>
    <p:sldId id="436" r:id="rId9"/>
    <p:sldId id="442" r:id="rId10"/>
    <p:sldId id="429" r:id="rId11"/>
    <p:sldId id="425" r:id="rId12"/>
    <p:sldId id="258" r:id="rId13"/>
    <p:sldId id="261" r:id="rId14"/>
    <p:sldId id="479" r:id="rId15"/>
    <p:sldId id="474" r:id="rId16"/>
    <p:sldId id="466" r:id="rId17"/>
    <p:sldId id="259" r:id="rId18"/>
    <p:sldId id="263" r:id="rId19"/>
    <p:sldId id="473" r:id="rId20"/>
    <p:sldId id="467" r:id="rId21"/>
    <p:sldId id="471" r:id="rId22"/>
    <p:sldId id="488" r:id="rId23"/>
    <p:sldId id="277" r:id="rId24"/>
    <p:sldId id="276" r:id="rId25"/>
    <p:sldId id="265" r:id="rId26"/>
    <p:sldId id="264" r:id="rId27"/>
    <p:sldId id="313" r:id="rId28"/>
    <p:sldId id="315" r:id="rId29"/>
    <p:sldId id="309" r:id="rId30"/>
    <p:sldId id="346" r:id="rId31"/>
    <p:sldId id="463" r:id="rId32"/>
    <p:sldId id="272" r:id="rId33"/>
    <p:sldId id="490" r:id="rId34"/>
    <p:sldId id="271" r:id="rId35"/>
    <p:sldId id="262" r:id="rId36"/>
    <p:sldId id="318" r:id="rId37"/>
    <p:sldId id="291" r:id="rId38"/>
    <p:sldId id="289" r:id="rId39"/>
    <p:sldId id="491" r:id="rId40"/>
    <p:sldId id="452" r:id="rId41"/>
    <p:sldId id="353" r:id="rId42"/>
    <p:sldId id="383" r:id="rId43"/>
    <p:sldId id="386" r:id="rId44"/>
    <p:sldId id="387" r:id="rId45"/>
    <p:sldId id="393" r:id="rId46"/>
    <p:sldId id="343" r:id="rId47"/>
    <p:sldId id="354" r:id="rId48"/>
    <p:sldId id="345" r:id="rId49"/>
    <p:sldId id="336" r:id="rId50"/>
    <p:sldId id="338" r:id="rId51"/>
    <p:sldId id="390" r:id="rId52"/>
    <p:sldId id="358" r:id="rId53"/>
    <p:sldId id="330" r:id="rId54"/>
    <p:sldId id="332" r:id="rId55"/>
    <p:sldId id="360" r:id="rId56"/>
    <p:sldId id="373" r:id="rId57"/>
    <p:sldId id="364" r:id="rId58"/>
    <p:sldId id="372" r:id="rId59"/>
    <p:sldId id="365" r:id="rId60"/>
    <p:sldId id="368" r:id="rId61"/>
    <p:sldId id="370" r:id="rId62"/>
    <p:sldId id="376" r:id="rId63"/>
    <p:sldId id="447" r:id="rId64"/>
    <p:sldId id="379" r:id="rId65"/>
    <p:sldId id="382" r:id="rId66"/>
    <p:sldId id="403" r:id="rId67"/>
    <p:sldId id="399" r:id="rId68"/>
    <p:sldId id="489" r:id="rId69"/>
    <p:sldId id="404" r:id="rId70"/>
    <p:sldId id="457" r:id="rId71"/>
  </p:sldIdLst>
  <p:sldSz cx="9144000" cy="5143500" type="screen16x9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O/LFGCf1xh39N7GUSWBTA==" hashData="X9GHGkwuNu90JtMcJqOhHEpg5n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534" y="-9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tableStyles" Target="tableStyle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88B869-E04A-4016-B2D0-9D85DF315838}" type="datetimeFigureOut">
              <a:rPr lang="pt-PT" smtClean="0"/>
              <a:t>18-12-2016</a:t>
            </a:fld>
            <a:endParaRPr lang="pt-PT"/>
          </a:p>
        </p:txBody>
      </p:sp>
      <p:sp>
        <p:nvSpPr>
          <p:cNvPr id="4" name="Marcador de Posição da Imagem do Diapositivo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PT"/>
          </a:p>
        </p:txBody>
      </p:sp>
      <p:sp>
        <p:nvSpPr>
          <p:cNvPr id="5" name="Marcador de Posição de Nota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10CBED-FADD-4DA1-B64D-480FCB35890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1310833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838F2-AD01-4224-B8F1-5F4BF65915F4}" type="datetimeFigureOut">
              <a:rPr lang="pt-PT" smtClean="0"/>
              <a:t>18-12-2016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00413-8D54-4BF5-BE30-5F7B3B6F0B1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847381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838F2-AD01-4224-B8F1-5F4BF65915F4}" type="datetimeFigureOut">
              <a:rPr lang="pt-PT" smtClean="0"/>
              <a:t>18-12-2016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00413-8D54-4BF5-BE30-5F7B3B6F0B1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886332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838F2-AD01-4224-B8F1-5F4BF65915F4}" type="datetimeFigureOut">
              <a:rPr lang="pt-PT" smtClean="0"/>
              <a:t>18-12-2016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00413-8D54-4BF5-BE30-5F7B3B6F0B1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68888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838F2-AD01-4224-B8F1-5F4BF65915F4}" type="datetimeFigureOut">
              <a:rPr lang="pt-PT" smtClean="0"/>
              <a:t>18-12-2016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00413-8D54-4BF5-BE30-5F7B3B6F0B1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099130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838F2-AD01-4224-B8F1-5F4BF65915F4}" type="datetimeFigureOut">
              <a:rPr lang="pt-PT" smtClean="0"/>
              <a:t>18-12-2016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00413-8D54-4BF5-BE30-5F7B3B6F0B1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169647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838F2-AD01-4224-B8F1-5F4BF65915F4}" type="datetimeFigureOut">
              <a:rPr lang="pt-PT" smtClean="0"/>
              <a:t>18-12-2016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00413-8D54-4BF5-BE30-5F7B3B6F0B1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227589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838F2-AD01-4224-B8F1-5F4BF65915F4}" type="datetimeFigureOut">
              <a:rPr lang="pt-PT" smtClean="0"/>
              <a:t>18-12-2016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00413-8D54-4BF5-BE30-5F7B3B6F0B1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60560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838F2-AD01-4224-B8F1-5F4BF65915F4}" type="datetimeFigureOut">
              <a:rPr lang="pt-PT" smtClean="0"/>
              <a:t>18-12-2016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00413-8D54-4BF5-BE30-5F7B3B6F0B1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399295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838F2-AD01-4224-B8F1-5F4BF65915F4}" type="datetimeFigureOut">
              <a:rPr lang="pt-PT" smtClean="0"/>
              <a:t>18-12-2016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00413-8D54-4BF5-BE30-5F7B3B6F0B1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756333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838F2-AD01-4224-B8F1-5F4BF65915F4}" type="datetimeFigureOut">
              <a:rPr lang="pt-PT" smtClean="0"/>
              <a:t>18-12-2016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00413-8D54-4BF5-BE30-5F7B3B6F0B1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217429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838F2-AD01-4224-B8F1-5F4BF65915F4}" type="datetimeFigureOut">
              <a:rPr lang="pt-PT" smtClean="0"/>
              <a:t>18-12-2016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00413-8D54-4BF5-BE30-5F7B3B6F0B1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346475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F838F2-AD01-4224-B8F1-5F4BF65915F4}" type="datetimeFigureOut">
              <a:rPr lang="pt-PT" smtClean="0"/>
              <a:t>18-12-2016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600413-8D54-4BF5-BE30-5F7B3B6F0B1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599842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2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gif"/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465"/>
            <a:ext cx="9144000" cy="5143500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4499992" y="699542"/>
            <a:ext cx="4104456" cy="39703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pt-PT" sz="3600" b="1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pt-PT" sz="3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Feliz Natal</a:t>
            </a:r>
          </a:p>
          <a:p>
            <a:pPr algn="ctr"/>
            <a:r>
              <a:rPr lang="pt-PT" sz="36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Merry</a:t>
            </a:r>
            <a:r>
              <a:rPr lang="pt-PT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Christmas</a:t>
            </a:r>
          </a:p>
          <a:p>
            <a:pPr algn="ctr"/>
            <a:r>
              <a:rPr lang="pt-PT" sz="36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By</a:t>
            </a:r>
            <a:endParaRPr lang="pt-PT" sz="36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pt-PT" sz="36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Necy</a:t>
            </a:r>
            <a:r>
              <a:rPr lang="pt-PT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Guerreiro</a:t>
            </a:r>
          </a:p>
          <a:p>
            <a:pPr algn="ctr"/>
            <a:endParaRPr lang="pt-PT" sz="3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endParaRPr lang="pt-PT" sz="36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Rectângulo 4"/>
          <p:cNvSpPr/>
          <p:nvPr/>
        </p:nvSpPr>
        <p:spPr>
          <a:xfrm>
            <a:off x="3116313" y="2110084"/>
            <a:ext cx="5128095" cy="286232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pt-PT" sz="5400" b="1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endParaRPr lang="pt-PT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pt-PT" sz="2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           </a:t>
            </a:r>
          </a:p>
          <a:p>
            <a:pPr algn="ctr"/>
            <a:r>
              <a:rPr lang="pt-PT" sz="2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pt-PT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              </a:t>
            </a:r>
          </a:p>
          <a:p>
            <a:pPr algn="ctr"/>
            <a:r>
              <a:rPr lang="pt-PT" sz="2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pt-PT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                </a:t>
            </a:r>
            <a:fld id="{8F68D451-D37B-4668-9E83-0AC47273303F}" type="datetime9">
              <a:rPr lang="pt-PT" b="1" cap="none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pPr algn="ctr"/>
              <a:t>18-12-2016 11:48:43</a:t>
            </a:fld>
            <a:endParaRPr lang="pt-PT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5662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0000">
        <p:dissolve/>
        <p:sndAc>
          <p:stSnd loop="1">
            <p:snd r:embed="rId2" name="Natal_HO HO HO.wav"/>
          </p:stSnd>
        </p:sndAc>
      </p:transition>
    </mc:Choice>
    <mc:Fallback xmlns="">
      <p:transition spd="slow" advClick="0" advTm="10000">
        <p:dissolve/>
        <p:sndAc>
          <p:stSnd loop="1">
            <p:snd r:embed="rId4" name="Natal_HO HO HO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294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  <p:sndAc>
          <p:stSnd loop="1">
            <p:snd r:embed="rId2" name="Andrea Bochelli_The Lord´s Prayer_Coros.wav"/>
          </p:stSnd>
        </p:sndAc>
      </p:transition>
    </mc:Choice>
    <mc:Fallback xmlns="">
      <p:transition spd="slow" advClick="0" advTm="5000">
        <p:dissolve/>
        <p:sndAc>
          <p:stSnd loop="1">
            <p:snd r:embed="rId4" name="Andrea Bochelli_The Lord´s Prayer_Coro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524328" y="339502"/>
            <a:ext cx="71057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>
                <a:latin typeface="Arial Narrow" panose="020B0606020202030204" pitchFamily="34" charset="0"/>
              </a:rPr>
              <a:t>Cascais</a:t>
            </a:r>
            <a:endParaRPr lang="pt-PT" sz="1400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4232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812360" y="339502"/>
            <a:ext cx="71057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>
                <a:latin typeface="Arial Narrow" panose="020B0606020202030204" pitchFamily="34" charset="0"/>
              </a:rPr>
              <a:t>Cascais</a:t>
            </a:r>
            <a:endParaRPr lang="pt-PT" sz="1400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3449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5951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5502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5600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961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4639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42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5061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3468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4608791"/>
            <a:ext cx="577508" cy="360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2531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2107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7207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6405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931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8050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1921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1040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0631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2715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941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586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6274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1117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5480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541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9236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731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170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8634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202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6994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019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5715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031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4796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5664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3892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4084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3542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4580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8200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7737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0688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8254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8614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9915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4535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0756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0204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423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723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5722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3284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2423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2457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9764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9002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465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9076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587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7167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2048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1472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0190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9" y="0"/>
            <a:ext cx="9138062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5393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638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131840" y="1419622"/>
            <a:ext cx="4104456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>
                <a:latin typeface="Arial Rounded MT Bold" panose="020F0704030504030204" pitchFamily="34" charset="0"/>
              </a:rPr>
              <a:t>Imagens &amp; Formatação </a:t>
            </a:r>
            <a:r>
              <a:rPr lang="pt-PT" sz="1400" dirty="0" err="1">
                <a:latin typeface="Arial Rounded MT Bold" panose="020F0704030504030204" pitchFamily="34" charset="0"/>
              </a:rPr>
              <a:t>Necy</a:t>
            </a:r>
            <a:r>
              <a:rPr lang="pt-PT" sz="1400" dirty="0">
                <a:latin typeface="Arial Rounded MT Bold" panose="020F0704030504030204" pitchFamily="34" charset="0"/>
              </a:rPr>
              <a:t> Guerreiro</a:t>
            </a:r>
          </a:p>
          <a:p>
            <a:r>
              <a:rPr lang="pt-PT" sz="1400" dirty="0">
                <a:latin typeface="Arial Rounded MT Bold" panose="020F0704030504030204" pitchFamily="34" charset="0"/>
              </a:rPr>
              <a:t>           </a:t>
            </a:r>
            <a:r>
              <a:rPr lang="pt-PT" sz="1400" dirty="0" smtClean="0">
                <a:latin typeface="Arial Rounded MT Bold" panose="020F0704030504030204" pitchFamily="34" charset="0"/>
              </a:rPr>
              <a:t>  </a:t>
            </a:r>
            <a:r>
              <a:rPr lang="pt-PT" sz="1400" dirty="0">
                <a:latin typeface="Arial Rounded MT Bold" panose="020F0704030504030204" pitchFamily="34" charset="0"/>
              </a:rPr>
              <a:t>necyguerreiro@gmail.com</a:t>
            </a:r>
          </a:p>
          <a:p>
            <a:r>
              <a:rPr lang="pt-PT" sz="1400" dirty="0">
                <a:latin typeface="Arial Rounded MT Bold" panose="020F0704030504030204" pitchFamily="34" charset="0"/>
              </a:rPr>
              <a:t>                       Lisboa – Portugal</a:t>
            </a:r>
          </a:p>
          <a:p>
            <a:endParaRPr lang="pt-PT" sz="1400" dirty="0">
              <a:latin typeface="Arial Rounded MT Bold" panose="020F0704030504030204" pitchFamily="34" charset="0"/>
            </a:endParaRPr>
          </a:p>
          <a:p>
            <a:endParaRPr lang="pt-PT" sz="1400" dirty="0">
              <a:latin typeface="Arial Rounded MT Bold" panose="020F0704030504030204" pitchFamily="34" charset="0"/>
            </a:endParaRPr>
          </a:p>
          <a:p>
            <a:endParaRPr lang="pt-PT" sz="1400" dirty="0">
              <a:latin typeface="Arial Rounded MT Bold" panose="020F0704030504030204" pitchFamily="34" charset="0"/>
            </a:endParaRPr>
          </a:p>
          <a:p>
            <a:r>
              <a:rPr lang="pt-PT" sz="1400" dirty="0" err="1">
                <a:latin typeface="Arial Rounded MT Bold" panose="020F0704030504030204" pitchFamily="34" charset="0"/>
              </a:rPr>
              <a:t>Andrea</a:t>
            </a:r>
            <a:r>
              <a:rPr lang="pt-PT" sz="1400" dirty="0">
                <a:latin typeface="Arial Rounded MT Bold" panose="020F0704030504030204" pitchFamily="34" charset="0"/>
              </a:rPr>
              <a:t> </a:t>
            </a:r>
            <a:r>
              <a:rPr lang="pt-PT" sz="1400" dirty="0" err="1">
                <a:latin typeface="Arial Rounded MT Bold" panose="020F0704030504030204" pitchFamily="34" charset="0"/>
              </a:rPr>
              <a:t>Bochelli</a:t>
            </a:r>
            <a:r>
              <a:rPr lang="pt-PT" sz="1400" dirty="0">
                <a:latin typeface="Arial Rounded MT Bold" panose="020F0704030504030204" pitchFamily="34" charset="0"/>
              </a:rPr>
              <a:t>_”</a:t>
            </a:r>
            <a:r>
              <a:rPr lang="pt-PT" sz="1400" dirty="0" err="1">
                <a:latin typeface="Arial Rounded MT Bold" panose="020F0704030504030204" pitchFamily="34" charset="0"/>
              </a:rPr>
              <a:t>The</a:t>
            </a:r>
            <a:r>
              <a:rPr lang="pt-PT" sz="1400" dirty="0">
                <a:latin typeface="Arial Rounded MT Bold" panose="020F0704030504030204" pitchFamily="34" charset="0"/>
              </a:rPr>
              <a:t> </a:t>
            </a:r>
            <a:r>
              <a:rPr lang="pt-PT" sz="1400" dirty="0" err="1">
                <a:latin typeface="Arial Rounded MT Bold" panose="020F0704030504030204" pitchFamily="34" charset="0"/>
              </a:rPr>
              <a:t>Lord´s</a:t>
            </a:r>
            <a:r>
              <a:rPr lang="pt-PT" sz="1400" dirty="0">
                <a:latin typeface="Arial Rounded MT Bold" panose="020F0704030504030204" pitchFamily="34" charset="0"/>
              </a:rPr>
              <a:t> </a:t>
            </a:r>
            <a:r>
              <a:rPr lang="pt-PT" sz="1400" dirty="0" err="1">
                <a:latin typeface="Arial Rounded MT Bold" panose="020F0704030504030204" pitchFamily="34" charset="0"/>
              </a:rPr>
              <a:t>Prayer_Coros</a:t>
            </a:r>
            <a:r>
              <a:rPr lang="pt-PT" sz="1400" dirty="0">
                <a:latin typeface="Arial Rounded MT Bold" panose="020F0704030504030204" pitchFamily="34" charset="0"/>
              </a:rPr>
              <a:t>”</a:t>
            </a:r>
          </a:p>
          <a:p>
            <a:endParaRPr lang="pt-PT" dirty="0">
              <a:latin typeface="Arial Rounded MT Bold" panose="020F0704030504030204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0012" y="2208743"/>
            <a:ext cx="504056" cy="3780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6028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45000">
        <p:dissolve/>
      </p:transition>
    </mc:Choice>
    <mc:Fallback xmlns="">
      <p:transition spd="slow" advClick="0" advTm="4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393</TotalTime>
  <Words>31</Words>
  <Application>Microsoft Office PowerPoint</Application>
  <PresentationFormat>Apresentação no Ecrã (16:9)</PresentationFormat>
  <Paragraphs>19</Paragraphs>
  <Slides>70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dos diapositivos</vt:lpstr>
      </vt:variant>
      <vt:variant>
        <vt:i4>70</vt:i4>
      </vt:variant>
    </vt:vector>
  </HeadingPairs>
  <TitlesOfParts>
    <vt:vector size="71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Nécy G</dc:creator>
  <cp:lastModifiedBy>Nécy G</cp:lastModifiedBy>
  <cp:revision>44</cp:revision>
  <dcterms:created xsi:type="dcterms:W3CDTF">2016-01-09T14:55:41Z</dcterms:created>
  <dcterms:modified xsi:type="dcterms:W3CDTF">2016-12-18T11:54:13Z</dcterms:modified>
</cp:coreProperties>
</file>