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8" r:id="rId2"/>
    <p:sldId id="261" r:id="rId3"/>
    <p:sldId id="262" r:id="rId4"/>
    <p:sldId id="260" r:id="rId5"/>
    <p:sldId id="259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2" r:id="rId15"/>
    <p:sldId id="273" r:id="rId16"/>
    <p:sldId id="274" r:id="rId17"/>
    <p:sldId id="276" r:id="rId18"/>
    <p:sldId id="275" r:id="rId19"/>
    <p:sldId id="277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DDvwRIruemiFztoAHJimA==" hashData="r1SWiioIYtuRVIbK8HuucHYASqTR8VyWHFtZR6ZDZ68ddPG7l0OHR0qAAPmLHxwE+HwWcPMIvXaNW21pVffcl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4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75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g"/><Relationship Id="rId7" Type="http://schemas.openxmlformats.org/officeDocument/2006/relationships/image" Target="../media/image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png"/><Relationship Id="rId9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10.jp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6.gif"/><Relationship Id="rId7" Type="http://schemas.openxmlformats.org/officeDocument/2006/relationships/image" Target="../media/image14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jpg"/><Relationship Id="rId10" Type="http://schemas.openxmlformats.org/officeDocument/2006/relationships/image" Target="../media/image17.gif"/><Relationship Id="rId4" Type="http://schemas.openxmlformats.org/officeDocument/2006/relationships/image" Target="../media/image7.gif"/><Relationship Id="rId9" Type="http://schemas.openxmlformats.org/officeDocument/2006/relationships/image" Target="../media/image1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18.jpg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19.jpg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g"/><Relationship Id="rId4" Type="http://schemas.openxmlformats.org/officeDocument/2006/relationships/image" Target="../media/image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25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jpg"/><Relationship Id="rId4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28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4" Type="http://schemas.openxmlformats.org/officeDocument/2006/relationships/image" Target="../media/image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29.jpg"/><Relationship Id="rId4" Type="http://schemas.openxmlformats.org/officeDocument/2006/relationships/image" Target="../media/image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32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gif"/><Relationship Id="rId5" Type="http://schemas.openxmlformats.org/officeDocument/2006/relationships/image" Target="../media/image30.jpg"/><Relationship Id="rId4" Type="http://schemas.openxmlformats.org/officeDocument/2006/relationships/image" Target="../media/image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11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5" Type="http://schemas.openxmlformats.org/officeDocument/2006/relationships/image" Target="../media/image33.jpg"/><Relationship Id="rId4" Type="http://schemas.openxmlformats.org/officeDocument/2006/relationships/image" Target="../media/image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11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gif"/><Relationship Id="rId5" Type="http://schemas.openxmlformats.org/officeDocument/2006/relationships/image" Target="../media/image35.jpg"/><Relationship Id="rId4" Type="http://schemas.openxmlformats.org/officeDocument/2006/relationships/image" Target="../media/image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36.jpg"/><Relationship Id="rId4" Type="http://schemas.openxmlformats.org/officeDocument/2006/relationships/image" Target="../media/image7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gif"/><Relationship Id="rId3" Type="http://schemas.openxmlformats.org/officeDocument/2006/relationships/image" Target="../media/image6.gif"/><Relationship Id="rId7" Type="http://schemas.openxmlformats.org/officeDocument/2006/relationships/image" Target="../media/image31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jpg"/><Relationship Id="rId10" Type="http://schemas.openxmlformats.org/officeDocument/2006/relationships/image" Target="../media/image41.gif"/><Relationship Id="rId4" Type="http://schemas.openxmlformats.org/officeDocument/2006/relationships/image" Target="../media/image7.gif"/><Relationship Id="rId9" Type="http://schemas.openxmlformats.org/officeDocument/2006/relationships/image" Target="../media/image4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1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image" Target="../media/image42.jpg"/><Relationship Id="rId4" Type="http://schemas.openxmlformats.org/officeDocument/2006/relationships/image" Target="../media/image7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44.jpg"/><Relationship Id="rId4" Type="http://schemas.openxmlformats.org/officeDocument/2006/relationships/image" Target="../media/image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g"/><Relationship Id="rId4" Type="http://schemas.openxmlformats.org/officeDocument/2006/relationships/image" Target="../media/image7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user/olgagomeslopes" TargetMode="External"/><Relationship Id="rId3" Type="http://schemas.openxmlformats.org/officeDocument/2006/relationships/image" Target="../media/image6.gif"/><Relationship Id="rId7" Type="http://schemas.openxmlformats.org/officeDocument/2006/relationships/hyperlink" Target="http://www.sergrasan.com/olgalopesslides" TargetMode="External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lopesolg@gmail.com" TargetMode="External"/><Relationship Id="rId5" Type="http://schemas.openxmlformats.org/officeDocument/2006/relationships/image" Target="../media/image46.jpg"/><Relationship Id="rId4" Type="http://schemas.openxmlformats.org/officeDocument/2006/relationships/image" Target="../media/image7.gif"/><Relationship Id="rId9" Type="http://schemas.openxmlformats.org/officeDocument/2006/relationships/image" Target="../media/image4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289" y="327259"/>
            <a:ext cx="10076688" cy="63396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79" y="527942"/>
            <a:ext cx="4707747" cy="131816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666" y="2935223"/>
            <a:ext cx="2862073" cy="9418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0048" y="2859023"/>
            <a:ext cx="2862073" cy="9418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12" y="1487698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029" y="372983"/>
            <a:ext cx="329183" cy="3291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560" y="5453999"/>
            <a:ext cx="329183" cy="3291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07" y="482173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952" y="6381148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455279"/>
            <a:ext cx="239924" cy="2399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1409196"/>
            <a:ext cx="239924" cy="23992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1" y="1808661"/>
            <a:ext cx="180484" cy="18048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81814"/>
            <a:ext cx="307791" cy="2792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9" y="4812700"/>
            <a:ext cx="304740" cy="30474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705764"/>
            <a:ext cx="304740" cy="30474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6117077"/>
            <a:ext cx="329183" cy="3291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163160"/>
            <a:ext cx="329183" cy="3291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8" y="4384548"/>
            <a:ext cx="329183" cy="32918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94" y="2076014"/>
            <a:ext cx="329183" cy="3291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" y="1697949"/>
            <a:ext cx="329183" cy="3291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8" y="820612"/>
            <a:ext cx="329183" cy="329183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35624" y="952311"/>
            <a:ext cx="3035808" cy="3808666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64738">
            <a:off x="7356458" y="1035646"/>
            <a:ext cx="381000" cy="381000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776" y="1533616"/>
            <a:ext cx="329183" cy="329183"/>
          </a:xfrm>
          <a:prstGeom prst="rect">
            <a:avLst/>
          </a:prstGeom>
        </p:spPr>
      </p:pic>
      <p:pic>
        <p:nvPicPr>
          <p:cNvPr id="30" name="Imagem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901" y="2287168"/>
            <a:ext cx="285750" cy="285750"/>
          </a:xfrm>
          <a:prstGeom prst="rect">
            <a:avLst/>
          </a:prstGeom>
        </p:spPr>
      </p:pic>
      <p:pic>
        <p:nvPicPr>
          <p:cNvPr id="31" name="Imagem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982" y="1535542"/>
            <a:ext cx="329183" cy="329183"/>
          </a:xfrm>
          <a:prstGeom prst="rect">
            <a:avLst/>
          </a:prstGeom>
        </p:spPr>
      </p:pic>
      <p:pic>
        <p:nvPicPr>
          <p:cNvPr id="32" name="Imagem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593" y="2692052"/>
            <a:ext cx="329183" cy="329183"/>
          </a:xfrm>
          <a:prstGeom prst="rect">
            <a:avLst/>
          </a:prstGeom>
        </p:spPr>
      </p:pic>
      <p:pic>
        <p:nvPicPr>
          <p:cNvPr id="33" name="Imagem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360" y="3162466"/>
            <a:ext cx="329183" cy="329183"/>
          </a:xfrm>
          <a:prstGeom prst="rect">
            <a:avLst/>
          </a:prstGeom>
        </p:spPr>
      </p:pic>
      <p:pic>
        <p:nvPicPr>
          <p:cNvPr id="34" name="Imagem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243" y="3790424"/>
            <a:ext cx="329183" cy="329183"/>
          </a:xfrm>
          <a:prstGeom prst="rect">
            <a:avLst/>
          </a:prstGeom>
        </p:spPr>
      </p:pic>
      <p:pic>
        <p:nvPicPr>
          <p:cNvPr id="35" name="Imagem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4835" y="4274421"/>
            <a:ext cx="329183" cy="329183"/>
          </a:xfrm>
          <a:prstGeom prst="rect">
            <a:avLst/>
          </a:prstGeom>
        </p:spPr>
      </p:pic>
      <p:pic>
        <p:nvPicPr>
          <p:cNvPr id="36" name="Imagem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348" y="4378858"/>
            <a:ext cx="285750" cy="285750"/>
          </a:xfrm>
          <a:prstGeom prst="rect">
            <a:avLst/>
          </a:prstGeom>
        </p:spPr>
      </p:pic>
      <p:pic>
        <p:nvPicPr>
          <p:cNvPr id="37" name="Imagem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9417" y="3877096"/>
            <a:ext cx="285750" cy="285750"/>
          </a:xfrm>
          <a:prstGeom prst="rect">
            <a:avLst/>
          </a:prstGeom>
        </p:spPr>
      </p:pic>
      <p:pic>
        <p:nvPicPr>
          <p:cNvPr id="38" name="Imagem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718" y="3321844"/>
            <a:ext cx="285750" cy="285750"/>
          </a:xfrm>
          <a:prstGeom prst="rect">
            <a:avLst/>
          </a:prstGeom>
        </p:spPr>
      </p:pic>
      <p:pic>
        <p:nvPicPr>
          <p:cNvPr id="39" name="Imagem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874" y="2743897"/>
            <a:ext cx="285750" cy="285750"/>
          </a:xfrm>
          <a:prstGeom prst="rect">
            <a:avLst/>
          </a:prstGeom>
        </p:spPr>
      </p:pic>
      <p:pic>
        <p:nvPicPr>
          <p:cNvPr id="40" name="Imagem 3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4779" y="1917531"/>
            <a:ext cx="285750" cy="285750"/>
          </a:xfrm>
          <a:prstGeom prst="rect">
            <a:avLst/>
          </a:prstGeom>
        </p:spPr>
      </p:pic>
      <p:pic>
        <p:nvPicPr>
          <p:cNvPr id="41" name="Imagem 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1979" y="2324320"/>
            <a:ext cx="327898" cy="327898"/>
          </a:xfrm>
          <a:prstGeom prst="rect">
            <a:avLst/>
          </a:prstGeom>
        </p:spPr>
      </p:pic>
      <p:pic>
        <p:nvPicPr>
          <p:cNvPr id="42" name="Imagem 4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680" y="2527460"/>
            <a:ext cx="329183" cy="329183"/>
          </a:xfrm>
          <a:prstGeom prst="rect">
            <a:avLst/>
          </a:prstGeom>
        </p:spPr>
      </p:pic>
      <p:pic>
        <p:nvPicPr>
          <p:cNvPr id="43" name="Imagem 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0581" y="3354786"/>
            <a:ext cx="329183" cy="329183"/>
          </a:xfrm>
          <a:prstGeom prst="rect">
            <a:avLst/>
          </a:prstGeom>
        </p:spPr>
      </p:pic>
      <p:pic>
        <p:nvPicPr>
          <p:cNvPr id="44" name="Imagem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3528" y="4273770"/>
            <a:ext cx="329183" cy="329183"/>
          </a:xfrm>
          <a:prstGeom prst="rect">
            <a:avLst/>
          </a:prstGeom>
        </p:spPr>
      </p:pic>
      <p:pic>
        <p:nvPicPr>
          <p:cNvPr id="45" name="Imagem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4959" y="3918711"/>
            <a:ext cx="285750" cy="285750"/>
          </a:xfrm>
          <a:prstGeom prst="rect">
            <a:avLst/>
          </a:prstGeom>
        </p:spPr>
      </p:pic>
      <p:pic>
        <p:nvPicPr>
          <p:cNvPr id="46" name="Imagem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3671" y="2962839"/>
            <a:ext cx="285750" cy="285750"/>
          </a:xfrm>
          <a:prstGeom prst="rect">
            <a:avLst/>
          </a:prstGeom>
        </p:spPr>
      </p:pic>
      <p:pic>
        <p:nvPicPr>
          <p:cNvPr id="47" name="Imagem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3396" y="1948320"/>
            <a:ext cx="285750" cy="285750"/>
          </a:xfrm>
          <a:prstGeom prst="rect">
            <a:avLst/>
          </a:prstGeom>
        </p:spPr>
      </p:pic>
      <p:pic>
        <p:nvPicPr>
          <p:cNvPr id="49" name="Imagem 4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836" y="4806933"/>
            <a:ext cx="1518387" cy="1069451"/>
          </a:xfrm>
          <a:prstGeom prst="rect">
            <a:avLst/>
          </a:prstGeom>
        </p:spPr>
      </p:pic>
      <p:sp>
        <p:nvSpPr>
          <p:cNvPr id="50" name="Retângulo 49"/>
          <p:cNvSpPr/>
          <p:nvPr/>
        </p:nvSpPr>
        <p:spPr>
          <a:xfrm>
            <a:off x="1223776" y="5464089"/>
            <a:ext cx="5686172" cy="101566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divot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pt-PT" sz="6000" b="1" dirty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DIA DE NATAL...</a:t>
            </a:r>
          </a:p>
        </p:txBody>
      </p:sp>
    </p:spTree>
    <p:extLst>
      <p:ext uri="{BB962C8B-B14F-4D97-AF65-F5344CB8AC3E}">
        <p14:creationId xmlns:p14="http://schemas.microsoft.com/office/powerpoint/2010/main" val="1716893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pageCurlDouble"/>
        <p:sndAc>
          <p:stSnd loop="1">
            <p:snd r:embed="rId2" name="Il Divo - White Christmas.wav"/>
          </p:stSnd>
        </p:sndAc>
      </p:transition>
    </mc:Choice>
    <mc:Fallback>
      <p:transition spd="slow" advTm="8000">
        <p:fade/>
        <p:sndAc>
          <p:stSnd loop="1">
            <p:snd r:embed="rId2" name="Il Divo - White Christm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666" y="2935223"/>
            <a:ext cx="2862073" cy="9418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0048" y="2859023"/>
            <a:ext cx="2862073" cy="9418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12" y="1487698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029" y="372983"/>
            <a:ext cx="329183" cy="3291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560" y="5453999"/>
            <a:ext cx="329183" cy="3291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07" y="482173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952" y="6381148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455279"/>
            <a:ext cx="239924" cy="2399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1409196"/>
            <a:ext cx="239924" cy="23992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1" y="1808661"/>
            <a:ext cx="180484" cy="18048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81814"/>
            <a:ext cx="307791" cy="2792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9" y="4812700"/>
            <a:ext cx="304740" cy="30474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705764"/>
            <a:ext cx="304740" cy="30474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6117077"/>
            <a:ext cx="329183" cy="3291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163160"/>
            <a:ext cx="329183" cy="3291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8" y="4384548"/>
            <a:ext cx="329183" cy="32918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94" y="2076014"/>
            <a:ext cx="329183" cy="3291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" y="1697949"/>
            <a:ext cx="329183" cy="3291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8" y="820612"/>
            <a:ext cx="329183" cy="32918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288" y="372983"/>
            <a:ext cx="10200132" cy="61375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Retângulo 24"/>
          <p:cNvSpPr/>
          <p:nvPr/>
        </p:nvSpPr>
        <p:spPr>
          <a:xfrm>
            <a:off x="1544902" y="4261103"/>
            <a:ext cx="43829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Tão bom acordar e sentir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este</a:t>
            </a: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clima maravilhoso a nos envolver. </a:t>
            </a:r>
          </a:p>
        </p:txBody>
      </p:sp>
      <p:pic>
        <p:nvPicPr>
          <p:cNvPr id="26" name="Picture 3" descr="nev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23776" y="455279"/>
            <a:ext cx="10026391" cy="592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325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666" y="2935223"/>
            <a:ext cx="2862073" cy="9418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0048" y="2859023"/>
            <a:ext cx="2862073" cy="9418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12" y="1487698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029" y="372983"/>
            <a:ext cx="329183" cy="3291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560" y="5453999"/>
            <a:ext cx="329183" cy="3291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07" y="482173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952" y="6381148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455279"/>
            <a:ext cx="239924" cy="2399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1409196"/>
            <a:ext cx="239924" cy="23992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1" y="1808661"/>
            <a:ext cx="180484" cy="18048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81814"/>
            <a:ext cx="307791" cy="2792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9" y="4812700"/>
            <a:ext cx="304740" cy="30474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705764"/>
            <a:ext cx="304740" cy="30474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6117077"/>
            <a:ext cx="329183" cy="3291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163160"/>
            <a:ext cx="329183" cy="3291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8" y="4384548"/>
            <a:ext cx="329183" cy="32918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94" y="2076014"/>
            <a:ext cx="329183" cy="3291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" y="1697949"/>
            <a:ext cx="329183" cy="3291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8" y="820612"/>
            <a:ext cx="329183" cy="32918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035" y="372983"/>
            <a:ext cx="9998468" cy="6073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653" y="1572369"/>
            <a:ext cx="1393267" cy="2409445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629" y="1808661"/>
            <a:ext cx="914399" cy="1436915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0008">
            <a:off x="7190136" y="3403000"/>
            <a:ext cx="914399" cy="1436915"/>
          </a:xfrm>
          <a:prstGeom prst="rect">
            <a:avLst/>
          </a:prstGeom>
        </p:spPr>
      </p:pic>
      <p:pic>
        <p:nvPicPr>
          <p:cNvPr id="30" name="Imagem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4801">
            <a:off x="6157551" y="3132247"/>
            <a:ext cx="890191" cy="1436915"/>
          </a:xfrm>
          <a:prstGeom prst="rect">
            <a:avLst/>
          </a:prstGeom>
        </p:spPr>
      </p:pic>
      <p:pic>
        <p:nvPicPr>
          <p:cNvPr id="31" name="Imagem 3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7096" y="4905521"/>
            <a:ext cx="676656" cy="1048000"/>
          </a:xfrm>
          <a:prstGeom prst="rect">
            <a:avLst/>
          </a:prstGeom>
        </p:spPr>
      </p:pic>
      <p:pic>
        <p:nvPicPr>
          <p:cNvPr id="32" name="Imagem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392" y="5122131"/>
            <a:ext cx="530352" cy="740423"/>
          </a:xfrm>
          <a:prstGeom prst="rect">
            <a:avLst/>
          </a:prstGeom>
        </p:spPr>
      </p:pic>
      <p:pic>
        <p:nvPicPr>
          <p:cNvPr id="33" name="Imagem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492" y="5395719"/>
            <a:ext cx="530352" cy="740423"/>
          </a:xfrm>
          <a:prstGeom prst="rect">
            <a:avLst/>
          </a:prstGeom>
        </p:spPr>
      </p:pic>
      <p:pic>
        <p:nvPicPr>
          <p:cNvPr id="35" name="Imagem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813" y="5492342"/>
            <a:ext cx="373100" cy="611643"/>
          </a:xfrm>
          <a:prstGeom prst="rect">
            <a:avLst/>
          </a:prstGeom>
        </p:spPr>
      </p:pic>
      <p:pic>
        <p:nvPicPr>
          <p:cNvPr id="36" name="Imagem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7449" y="5250853"/>
            <a:ext cx="373100" cy="611643"/>
          </a:xfrm>
          <a:prstGeom prst="rect">
            <a:avLst/>
          </a:prstGeom>
        </p:spPr>
      </p:pic>
      <p:pic>
        <p:nvPicPr>
          <p:cNvPr id="37" name="Imagem 3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5912" y="4691672"/>
            <a:ext cx="895350" cy="942975"/>
          </a:xfrm>
          <a:prstGeom prst="rect">
            <a:avLst/>
          </a:prstGeom>
        </p:spPr>
      </p:pic>
      <p:pic>
        <p:nvPicPr>
          <p:cNvPr id="38" name="Imagem 3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269" y="846145"/>
            <a:ext cx="1143000" cy="1143000"/>
          </a:xfrm>
          <a:prstGeom prst="rect">
            <a:avLst/>
          </a:prstGeom>
        </p:spPr>
      </p:pic>
      <p:pic>
        <p:nvPicPr>
          <p:cNvPr id="39" name="Imagem 3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225" y="3218510"/>
            <a:ext cx="1143000" cy="1143000"/>
          </a:xfrm>
          <a:prstGeom prst="rect">
            <a:avLst/>
          </a:prstGeom>
        </p:spPr>
      </p:pic>
      <p:pic>
        <p:nvPicPr>
          <p:cNvPr id="40" name="Imagem 3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882" y="1796655"/>
            <a:ext cx="708048" cy="1143000"/>
          </a:xfrm>
          <a:prstGeom prst="rect">
            <a:avLst/>
          </a:prstGeom>
        </p:spPr>
      </p:pic>
      <p:pic>
        <p:nvPicPr>
          <p:cNvPr id="41" name="Imagem 4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283" y="2441998"/>
            <a:ext cx="961263" cy="1143000"/>
          </a:xfrm>
          <a:prstGeom prst="rect">
            <a:avLst/>
          </a:prstGeom>
        </p:spPr>
      </p:pic>
      <p:pic>
        <p:nvPicPr>
          <p:cNvPr id="42" name="Imagem 4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7459" y="555274"/>
            <a:ext cx="1143000" cy="1143000"/>
          </a:xfrm>
          <a:prstGeom prst="rect">
            <a:avLst/>
          </a:prstGeom>
        </p:spPr>
      </p:pic>
      <p:pic>
        <p:nvPicPr>
          <p:cNvPr id="43" name="Imagem 4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3826" y="1291040"/>
            <a:ext cx="1143000" cy="1143000"/>
          </a:xfrm>
          <a:prstGeom prst="rect">
            <a:avLst/>
          </a:prstGeom>
        </p:spPr>
      </p:pic>
      <p:pic>
        <p:nvPicPr>
          <p:cNvPr id="44" name="Imagem 4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639" y="1697949"/>
            <a:ext cx="449425" cy="1143000"/>
          </a:xfrm>
          <a:prstGeom prst="rect">
            <a:avLst/>
          </a:prstGeom>
        </p:spPr>
      </p:pic>
      <p:pic>
        <p:nvPicPr>
          <p:cNvPr id="45" name="Imagem 4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1566" y="1773448"/>
            <a:ext cx="878373" cy="1143000"/>
          </a:xfrm>
          <a:prstGeom prst="rect">
            <a:avLst/>
          </a:prstGeom>
        </p:spPr>
      </p:pic>
      <p:pic>
        <p:nvPicPr>
          <p:cNvPr id="46" name="Imagem 4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486" y="2527118"/>
            <a:ext cx="610109" cy="1143000"/>
          </a:xfrm>
          <a:prstGeom prst="rect">
            <a:avLst/>
          </a:prstGeom>
        </p:spPr>
      </p:pic>
      <p:pic>
        <p:nvPicPr>
          <p:cNvPr id="48" name="Imagem 4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028" y="1301332"/>
            <a:ext cx="570000" cy="930679"/>
          </a:xfrm>
          <a:prstGeom prst="rect">
            <a:avLst/>
          </a:prstGeom>
        </p:spPr>
      </p:pic>
      <p:pic>
        <p:nvPicPr>
          <p:cNvPr id="49" name="Imagem 4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9374" y="1457972"/>
            <a:ext cx="570000" cy="930679"/>
          </a:xfrm>
          <a:prstGeom prst="rect">
            <a:avLst/>
          </a:prstGeom>
        </p:spPr>
      </p:pic>
      <p:pic>
        <p:nvPicPr>
          <p:cNvPr id="50" name="Imagem 4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225" y="1630573"/>
            <a:ext cx="570000" cy="930679"/>
          </a:xfrm>
          <a:prstGeom prst="rect">
            <a:avLst/>
          </a:prstGeom>
        </p:spPr>
      </p:pic>
      <p:pic>
        <p:nvPicPr>
          <p:cNvPr id="51" name="Imagem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742" y="943856"/>
            <a:ext cx="458884" cy="930679"/>
          </a:xfrm>
          <a:prstGeom prst="rect">
            <a:avLst/>
          </a:prstGeom>
        </p:spPr>
      </p:pic>
      <p:pic>
        <p:nvPicPr>
          <p:cNvPr id="52" name="Imagem 5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2537" y="2561251"/>
            <a:ext cx="570000" cy="930679"/>
          </a:xfrm>
          <a:prstGeom prst="rect">
            <a:avLst/>
          </a:prstGeom>
        </p:spPr>
      </p:pic>
      <p:pic>
        <p:nvPicPr>
          <p:cNvPr id="53" name="Imagem 5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950" y="5020046"/>
            <a:ext cx="492513" cy="83808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64553" y="3547751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Clima de Amor, Paz, Harmonia, tempo de confraternizar e estar juntinho dos nossos amores.</a:t>
            </a:r>
          </a:p>
        </p:txBody>
      </p:sp>
      <p:pic>
        <p:nvPicPr>
          <p:cNvPr id="54" name="Imagem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1944" y="4858021"/>
            <a:ext cx="610109" cy="968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720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666" y="2935223"/>
            <a:ext cx="2862073" cy="9418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0048" y="2859023"/>
            <a:ext cx="2862073" cy="9418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12" y="1487698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029" y="372983"/>
            <a:ext cx="329183" cy="3291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560" y="5453999"/>
            <a:ext cx="329183" cy="3291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07" y="482173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952" y="6381148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455279"/>
            <a:ext cx="239924" cy="2399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1409196"/>
            <a:ext cx="239924" cy="23992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1" y="1808661"/>
            <a:ext cx="180484" cy="18048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81814"/>
            <a:ext cx="307791" cy="2792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9" y="4812700"/>
            <a:ext cx="304740" cy="30474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705764"/>
            <a:ext cx="304740" cy="30474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6117077"/>
            <a:ext cx="329183" cy="3291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163160"/>
            <a:ext cx="329183" cy="3291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8" y="4384548"/>
            <a:ext cx="329183" cy="32918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94" y="2076014"/>
            <a:ext cx="329183" cy="3291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" y="1697949"/>
            <a:ext cx="329183" cy="3291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8" y="820612"/>
            <a:ext cx="329183" cy="329183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894" y="372983"/>
            <a:ext cx="10056541" cy="60732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Retângulo 16"/>
          <p:cNvSpPr/>
          <p:nvPr/>
        </p:nvSpPr>
        <p:spPr>
          <a:xfrm>
            <a:off x="6125445" y="1379913"/>
            <a:ext cx="48178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Gosto desta sensação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toda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presente nesta data especial. </a:t>
            </a:r>
          </a:p>
        </p:txBody>
      </p:sp>
      <p:pic>
        <p:nvPicPr>
          <p:cNvPr id="25" name="Picture 3" descr="nev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304640" y="455279"/>
            <a:ext cx="9884783" cy="592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387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666" y="2935223"/>
            <a:ext cx="2862073" cy="9418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0048" y="2859023"/>
            <a:ext cx="2862073" cy="9418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12" y="1487698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029" y="372983"/>
            <a:ext cx="329183" cy="3291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560" y="5453999"/>
            <a:ext cx="329183" cy="3291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07" y="482173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952" y="6381148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455279"/>
            <a:ext cx="239924" cy="2399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1409196"/>
            <a:ext cx="239924" cy="23992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1" y="1808661"/>
            <a:ext cx="180484" cy="18048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81814"/>
            <a:ext cx="307791" cy="2792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9" y="4812700"/>
            <a:ext cx="304740" cy="30474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705764"/>
            <a:ext cx="304740" cy="30474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6117077"/>
            <a:ext cx="329183" cy="3291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163160"/>
            <a:ext cx="329183" cy="3291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8" y="4384548"/>
            <a:ext cx="329183" cy="32918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94" y="2076014"/>
            <a:ext cx="329183" cy="3291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" y="1697949"/>
            <a:ext cx="329183" cy="3291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8" y="820612"/>
            <a:ext cx="329183" cy="329183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894" y="372983"/>
            <a:ext cx="10018117" cy="6073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" name="Retângulo 25"/>
          <p:cNvSpPr/>
          <p:nvPr/>
        </p:nvSpPr>
        <p:spPr>
          <a:xfrm>
            <a:off x="3771908" y="372983"/>
            <a:ext cx="482976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Um momento ideal para orar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,</a:t>
            </a: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entrar em conexão com o íntimo,</a:t>
            </a:r>
          </a:p>
        </p:txBody>
      </p:sp>
      <p:pic>
        <p:nvPicPr>
          <p:cNvPr id="50" name="Imagem 4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762" y="4964613"/>
            <a:ext cx="1294398" cy="951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05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666" y="2935223"/>
            <a:ext cx="2862073" cy="9418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0048" y="2859023"/>
            <a:ext cx="2862073" cy="9418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12" y="1487698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029" y="372983"/>
            <a:ext cx="329183" cy="3291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560" y="5453999"/>
            <a:ext cx="329183" cy="3291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07" y="482173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952" y="6381148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455279"/>
            <a:ext cx="239924" cy="2399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1409196"/>
            <a:ext cx="239924" cy="23992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1" y="1808661"/>
            <a:ext cx="180484" cy="18048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81814"/>
            <a:ext cx="307791" cy="2792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9" y="4812700"/>
            <a:ext cx="304740" cy="30474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705764"/>
            <a:ext cx="304740" cy="30474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6117077"/>
            <a:ext cx="329183" cy="3291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163160"/>
            <a:ext cx="329183" cy="3291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8" y="4384548"/>
            <a:ext cx="329183" cy="32918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94" y="2076014"/>
            <a:ext cx="329183" cy="3291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" y="1697949"/>
            <a:ext cx="329183" cy="3291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8" y="820612"/>
            <a:ext cx="329183" cy="32918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340" y="372983"/>
            <a:ext cx="10105096" cy="60732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6627330" y="695203"/>
            <a:ext cx="44135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acolhida interior, dar colo ao coração e abraçar as esperanças por dias melhores. </a:t>
            </a:r>
          </a:p>
        </p:txBody>
      </p:sp>
    </p:spTree>
    <p:extLst>
      <p:ext uri="{BB962C8B-B14F-4D97-AF65-F5344CB8AC3E}">
        <p14:creationId xmlns:p14="http://schemas.microsoft.com/office/powerpoint/2010/main" val="2448047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666" y="2935223"/>
            <a:ext cx="2862073" cy="9418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0048" y="2859023"/>
            <a:ext cx="2862073" cy="9418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12" y="1487698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029" y="372983"/>
            <a:ext cx="329183" cy="3291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560" y="5453999"/>
            <a:ext cx="329183" cy="3291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07" y="482173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952" y="6381148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455279"/>
            <a:ext cx="239924" cy="2399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1409196"/>
            <a:ext cx="239924" cy="23992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1" y="1808661"/>
            <a:ext cx="180484" cy="18048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81814"/>
            <a:ext cx="307791" cy="2792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9" y="4812700"/>
            <a:ext cx="304740" cy="30474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705764"/>
            <a:ext cx="304740" cy="30474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6117077"/>
            <a:ext cx="329183" cy="3291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163160"/>
            <a:ext cx="329183" cy="3291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8" y="4384548"/>
            <a:ext cx="329183" cy="32918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94" y="2076014"/>
            <a:ext cx="329183" cy="3291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" y="1697949"/>
            <a:ext cx="329183" cy="3291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8" y="820612"/>
            <a:ext cx="329183" cy="32918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288" y="369501"/>
            <a:ext cx="10166167" cy="6073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051562" y="3562532"/>
            <a:ext cx="48737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Ideal para viver toda a alegria que a lembrança do nascimento do Nosso Salvador nos sugere. </a:t>
            </a:r>
          </a:p>
        </p:txBody>
      </p:sp>
    </p:spTree>
    <p:extLst>
      <p:ext uri="{BB962C8B-B14F-4D97-AF65-F5344CB8AC3E}">
        <p14:creationId xmlns:p14="http://schemas.microsoft.com/office/powerpoint/2010/main" val="447177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666" y="2935223"/>
            <a:ext cx="2862073" cy="9418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0048" y="2859023"/>
            <a:ext cx="2862073" cy="9418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12" y="1487698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029" y="372983"/>
            <a:ext cx="329183" cy="3291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560" y="5453999"/>
            <a:ext cx="329183" cy="3291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07" y="482173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952" y="6381148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455279"/>
            <a:ext cx="239924" cy="2399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1409196"/>
            <a:ext cx="239924" cy="23992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1" y="1808661"/>
            <a:ext cx="180484" cy="18048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81814"/>
            <a:ext cx="307791" cy="2792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9" y="4812700"/>
            <a:ext cx="304740" cy="30474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705764"/>
            <a:ext cx="304740" cy="30474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6117077"/>
            <a:ext cx="329183" cy="3291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163160"/>
            <a:ext cx="329183" cy="3291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8" y="4384548"/>
            <a:ext cx="329183" cy="32918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94" y="2076014"/>
            <a:ext cx="329183" cy="3291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" y="1697949"/>
            <a:ext cx="329183" cy="3291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8" y="820612"/>
            <a:ext cx="329183" cy="32918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340" y="372984"/>
            <a:ext cx="10115163" cy="606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322181" y="798741"/>
            <a:ext cx="53004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Que ao contemplarmos esta data possamos estar ainda mais conectados com os ensinamentos de Jesus.</a:t>
            </a:r>
          </a:p>
        </p:txBody>
      </p:sp>
      <p:pic>
        <p:nvPicPr>
          <p:cNvPr id="26" name="Imagem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489" y="3507161"/>
            <a:ext cx="1883544" cy="2503343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0955" y="702166"/>
            <a:ext cx="1770602" cy="3721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829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666" y="2935223"/>
            <a:ext cx="2862073" cy="9418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0048" y="2859023"/>
            <a:ext cx="2862073" cy="9418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12" y="1487698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029" y="372983"/>
            <a:ext cx="329183" cy="3291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560" y="5453999"/>
            <a:ext cx="329183" cy="3291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07" y="482173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952" y="6381148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455279"/>
            <a:ext cx="239924" cy="2399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1409196"/>
            <a:ext cx="239924" cy="23992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1" y="1808661"/>
            <a:ext cx="180484" cy="18048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81814"/>
            <a:ext cx="307791" cy="2792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9" y="4812700"/>
            <a:ext cx="304740" cy="30474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705764"/>
            <a:ext cx="304740" cy="30474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6117077"/>
            <a:ext cx="329183" cy="3291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163160"/>
            <a:ext cx="329183" cy="3291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8" y="4384548"/>
            <a:ext cx="329183" cy="32918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94" y="2076014"/>
            <a:ext cx="329183" cy="3291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" y="1697949"/>
            <a:ext cx="329183" cy="3291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8" y="820612"/>
            <a:ext cx="329183" cy="32918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776" y="372983"/>
            <a:ext cx="10137643" cy="6073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439" y="1484102"/>
            <a:ext cx="2206841" cy="3679058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897" y="3406140"/>
            <a:ext cx="239924" cy="239924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973" y="3026451"/>
            <a:ext cx="239924" cy="239924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378" y="3323631"/>
            <a:ext cx="239924" cy="239924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801" y="3904961"/>
            <a:ext cx="239924" cy="239924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821" y="3572699"/>
            <a:ext cx="239924" cy="239924"/>
          </a:xfrm>
          <a:prstGeom prst="rect">
            <a:avLst/>
          </a:prstGeom>
        </p:spPr>
      </p:pic>
      <p:pic>
        <p:nvPicPr>
          <p:cNvPr id="30" name="Imagem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897" y="4336093"/>
            <a:ext cx="285750" cy="285750"/>
          </a:xfrm>
          <a:prstGeom prst="rect">
            <a:avLst/>
          </a:prstGeom>
        </p:spPr>
      </p:pic>
      <p:pic>
        <p:nvPicPr>
          <p:cNvPr id="31" name="Imagem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946" y="4451918"/>
            <a:ext cx="285750" cy="285750"/>
          </a:xfrm>
          <a:prstGeom prst="rect">
            <a:avLst/>
          </a:prstGeom>
        </p:spPr>
      </p:pic>
      <p:pic>
        <p:nvPicPr>
          <p:cNvPr id="32" name="Imagem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842" y="4002010"/>
            <a:ext cx="285750" cy="285750"/>
          </a:xfrm>
          <a:prstGeom prst="rect">
            <a:avLst/>
          </a:prstGeom>
        </p:spPr>
      </p:pic>
      <p:pic>
        <p:nvPicPr>
          <p:cNvPr id="33" name="Imagem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592" y="4354869"/>
            <a:ext cx="239924" cy="239924"/>
          </a:xfrm>
          <a:prstGeom prst="rect">
            <a:avLst/>
          </a:prstGeom>
        </p:spPr>
      </p:pic>
      <p:pic>
        <p:nvPicPr>
          <p:cNvPr id="35" name="Imagem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60557">
            <a:off x="2093496" y="1576790"/>
            <a:ext cx="285750" cy="285750"/>
          </a:xfrm>
          <a:prstGeom prst="rect">
            <a:avLst/>
          </a:prstGeom>
        </p:spPr>
      </p:pic>
      <p:pic>
        <p:nvPicPr>
          <p:cNvPr id="36" name="Imagem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136" y="2506218"/>
            <a:ext cx="180484" cy="180484"/>
          </a:xfrm>
          <a:prstGeom prst="rect">
            <a:avLst/>
          </a:prstGeom>
        </p:spPr>
      </p:pic>
      <p:pic>
        <p:nvPicPr>
          <p:cNvPr id="37" name="Imagem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973" y="2224713"/>
            <a:ext cx="180484" cy="180484"/>
          </a:xfrm>
          <a:prstGeom prst="rect">
            <a:avLst/>
          </a:prstGeom>
        </p:spPr>
      </p:pic>
      <p:pic>
        <p:nvPicPr>
          <p:cNvPr id="38" name="Imagem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312" y="4822500"/>
            <a:ext cx="180484" cy="180484"/>
          </a:xfrm>
          <a:prstGeom prst="rect">
            <a:avLst/>
          </a:prstGeom>
        </p:spPr>
      </p:pic>
      <p:pic>
        <p:nvPicPr>
          <p:cNvPr id="39" name="Imagem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74" y="4860172"/>
            <a:ext cx="180484" cy="180484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602480" y="372983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Antes de qualquer consumismo sugerido, que o principal nos seja revelado: </a:t>
            </a: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494" y="4589889"/>
            <a:ext cx="1828804" cy="1362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264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666" y="2935223"/>
            <a:ext cx="2862073" cy="9418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0048" y="2859023"/>
            <a:ext cx="2862073" cy="9418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12" y="1487698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029" y="372983"/>
            <a:ext cx="329183" cy="3291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560" y="5453999"/>
            <a:ext cx="329183" cy="3291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07" y="482173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952" y="6381148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455279"/>
            <a:ext cx="239924" cy="2399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1409196"/>
            <a:ext cx="239924" cy="23992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1" y="1808661"/>
            <a:ext cx="180484" cy="18048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81814"/>
            <a:ext cx="307791" cy="2792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9" y="4812700"/>
            <a:ext cx="304740" cy="30474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705764"/>
            <a:ext cx="304740" cy="30474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6117077"/>
            <a:ext cx="329183" cy="3291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163160"/>
            <a:ext cx="329183" cy="3291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8" y="4384548"/>
            <a:ext cx="329183" cy="32918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94" y="2076014"/>
            <a:ext cx="329183" cy="3291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" y="1697949"/>
            <a:ext cx="329183" cy="3291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8" y="820612"/>
            <a:ext cx="329183" cy="32918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340" y="372983"/>
            <a:ext cx="10165080" cy="6145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4517136" y="343094"/>
            <a:ext cx="385920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o amor do Pai que foi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deixado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como exemplo. </a:t>
            </a:r>
          </a:p>
        </p:txBody>
      </p:sp>
      <p:pic>
        <p:nvPicPr>
          <p:cNvPr id="25" name="Picture 3" descr="nev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83150" y="455280"/>
            <a:ext cx="9967017" cy="5990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001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666" y="2935223"/>
            <a:ext cx="2862073" cy="9418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0048" y="2859023"/>
            <a:ext cx="2862073" cy="9418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12" y="1487698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029" y="372983"/>
            <a:ext cx="329183" cy="3291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560" y="5453999"/>
            <a:ext cx="329183" cy="3291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07" y="482173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952" y="6381148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455279"/>
            <a:ext cx="239924" cy="2399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1409196"/>
            <a:ext cx="239924" cy="23992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1" y="1808661"/>
            <a:ext cx="180484" cy="18048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81814"/>
            <a:ext cx="307791" cy="2792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9" y="4812700"/>
            <a:ext cx="304740" cy="30474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705764"/>
            <a:ext cx="304740" cy="30474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6117077"/>
            <a:ext cx="329183" cy="3291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163160"/>
            <a:ext cx="329183" cy="3291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8" y="4384548"/>
            <a:ext cx="329183" cy="32918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94" y="2076014"/>
            <a:ext cx="329183" cy="3291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" y="1697949"/>
            <a:ext cx="329183" cy="3291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8" y="820612"/>
            <a:ext cx="329183" cy="32918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894" y="372983"/>
            <a:ext cx="10028135" cy="6128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317" y="1697949"/>
            <a:ext cx="1197483" cy="4255540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816" y="3072384"/>
            <a:ext cx="1048512" cy="283227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129" y="2834640"/>
            <a:ext cx="1048512" cy="313063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3256" y="909919"/>
            <a:ext cx="1970808" cy="1298736"/>
          </a:xfrm>
          <a:prstGeom prst="rect">
            <a:avLst/>
          </a:prstGeom>
        </p:spPr>
      </p:pic>
      <p:sp>
        <p:nvSpPr>
          <p:cNvPr id="17" name="Retângulo 16"/>
          <p:cNvSpPr/>
          <p:nvPr/>
        </p:nvSpPr>
        <p:spPr>
          <a:xfrm>
            <a:off x="2618771" y="618068"/>
            <a:ext cx="396508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Um amor puro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 </a:t>
            </a: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verdadeiro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voltado ao próximo.</a:t>
            </a:r>
          </a:p>
        </p:txBody>
      </p:sp>
    </p:spTree>
    <p:extLst>
      <p:ext uri="{BB962C8B-B14F-4D97-AF65-F5344CB8AC3E}">
        <p14:creationId xmlns:p14="http://schemas.microsoft.com/office/powerpoint/2010/main" val="2193658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666" y="2935223"/>
            <a:ext cx="2862073" cy="9418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0048" y="2859023"/>
            <a:ext cx="2862073" cy="9418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12" y="1487698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029" y="372983"/>
            <a:ext cx="329183" cy="3291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560" y="5453999"/>
            <a:ext cx="329183" cy="3291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07" y="482173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952" y="6381148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455279"/>
            <a:ext cx="239924" cy="2399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1409196"/>
            <a:ext cx="239924" cy="23992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1" y="1808661"/>
            <a:ext cx="180484" cy="18048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81814"/>
            <a:ext cx="307791" cy="2792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9" y="4812700"/>
            <a:ext cx="304740" cy="30474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705764"/>
            <a:ext cx="304740" cy="30474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6117077"/>
            <a:ext cx="329183" cy="3291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163160"/>
            <a:ext cx="329183" cy="3291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8" y="4384548"/>
            <a:ext cx="329183" cy="32918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94" y="2076014"/>
            <a:ext cx="329183" cy="3291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" y="1697949"/>
            <a:ext cx="329183" cy="3291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8" y="820612"/>
            <a:ext cx="329183" cy="32918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776" y="372983"/>
            <a:ext cx="10049253" cy="6073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6634737" y="575241"/>
            <a:ext cx="40111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Que todos os dias sejam tão alegres como este que está surgindo,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550" y="3169265"/>
            <a:ext cx="1016938" cy="1616002"/>
          </a:xfrm>
          <a:prstGeom prst="rect">
            <a:avLst/>
          </a:prstGeom>
        </p:spPr>
      </p:pic>
      <p:pic>
        <p:nvPicPr>
          <p:cNvPr id="25" name="Picture 3" descr="nev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83150" y="455278"/>
            <a:ext cx="9967017" cy="5990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946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666" y="2935223"/>
            <a:ext cx="2862073" cy="9418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0048" y="2859023"/>
            <a:ext cx="2862073" cy="9418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12" y="1487698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029" y="372983"/>
            <a:ext cx="329183" cy="3291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560" y="5453999"/>
            <a:ext cx="329183" cy="3291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07" y="482173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952" y="6381148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455279"/>
            <a:ext cx="239924" cy="2399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1409196"/>
            <a:ext cx="239924" cy="23992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1" y="1808661"/>
            <a:ext cx="180484" cy="18048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81814"/>
            <a:ext cx="307791" cy="2792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9" y="4812700"/>
            <a:ext cx="304740" cy="30474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705764"/>
            <a:ext cx="304740" cy="30474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6117077"/>
            <a:ext cx="329183" cy="3291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163160"/>
            <a:ext cx="329183" cy="3291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8" y="4384548"/>
            <a:ext cx="329183" cy="32918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94" y="2076014"/>
            <a:ext cx="329183" cy="3291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" y="1697949"/>
            <a:ext cx="329183" cy="3291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8" y="820612"/>
            <a:ext cx="329183" cy="329183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288" y="372984"/>
            <a:ext cx="10150215" cy="60732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Retângulo 24"/>
          <p:cNvSpPr/>
          <p:nvPr/>
        </p:nvSpPr>
        <p:spPr>
          <a:xfrm>
            <a:off x="4815409" y="343094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que o espírito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natalino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floresça em nossos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corações</a:t>
            </a: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 cada amanhecer. </a:t>
            </a:r>
          </a:p>
        </p:txBody>
      </p:sp>
      <p:pic>
        <p:nvPicPr>
          <p:cNvPr id="26" name="Imagem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92117" y="2879867"/>
            <a:ext cx="1106424" cy="3130637"/>
          </a:xfrm>
          <a:prstGeom prst="rect">
            <a:avLst/>
          </a:prstGeom>
        </p:spPr>
      </p:pic>
      <p:pic>
        <p:nvPicPr>
          <p:cNvPr id="27" name="Picture 3" descr="nev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83150" y="455279"/>
            <a:ext cx="9967017" cy="592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341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666" y="2935223"/>
            <a:ext cx="2862073" cy="9418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0048" y="2859023"/>
            <a:ext cx="2862073" cy="9418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12" y="1487698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029" y="372983"/>
            <a:ext cx="329183" cy="3291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560" y="5453999"/>
            <a:ext cx="329183" cy="3291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07" y="482173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952" y="6381148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455279"/>
            <a:ext cx="239924" cy="2399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1409196"/>
            <a:ext cx="239924" cy="23992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1" y="1808661"/>
            <a:ext cx="180484" cy="18048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81814"/>
            <a:ext cx="307791" cy="2792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9" y="4812700"/>
            <a:ext cx="304740" cy="30474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705764"/>
            <a:ext cx="304740" cy="30474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6117077"/>
            <a:ext cx="329183" cy="3291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163160"/>
            <a:ext cx="329183" cy="3291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8" y="4384548"/>
            <a:ext cx="329183" cy="32918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94" y="2076014"/>
            <a:ext cx="329183" cy="3291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" y="1697949"/>
            <a:ext cx="329183" cy="3291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8" y="820612"/>
            <a:ext cx="329183" cy="32918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777" y="372984"/>
            <a:ext cx="10064814" cy="6151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5870448" y="618068"/>
            <a:ext cx="473117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 que, principalmente o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Amor</a:t>
            </a: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esteja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presente</a:t>
            </a:r>
            <a:endParaRPr lang="pt-PT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278" y="605723"/>
            <a:ext cx="492513" cy="838088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802" y="1409196"/>
            <a:ext cx="492513" cy="838088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343" y="1389617"/>
            <a:ext cx="286200" cy="838088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992" y="792485"/>
            <a:ext cx="492513" cy="838088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808" y="900611"/>
            <a:ext cx="492513" cy="838088"/>
          </a:xfrm>
          <a:prstGeom prst="rect">
            <a:avLst/>
          </a:prstGeom>
        </p:spPr>
      </p:pic>
      <p:pic>
        <p:nvPicPr>
          <p:cNvPr id="30" name="Imagem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322" y="807603"/>
            <a:ext cx="492513" cy="838088"/>
          </a:xfrm>
          <a:prstGeom prst="rect">
            <a:avLst/>
          </a:prstGeom>
        </p:spPr>
      </p:pic>
      <p:pic>
        <p:nvPicPr>
          <p:cNvPr id="31" name="Imagem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405" y="1113757"/>
            <a:ext cx="492513" cy="838088"/>
          </a:xfrm>
          <a:prstGeom prst="rect">
            <a:avLst/>
          </a:prstGeom>
        </p:spPr>
      </p:pic>
      <p:pic>
        <p:nvPicPr>
          <p:cNvPr id="32" name="Imagem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539" y="1573162"/>
            <a:ext cx="340113" cy="578756"/>
          </a:xfrm>
          <a:prstGeom prst="rect">
            <a:avLst/>
          </a:prstGeom>
        </p:spPr>
      </p:pic>
      <p:pic>
        <p:nvPicPr>
          <p:cNvPr id="33" name="Imagem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155" y="481567"/>
            <a:ext cx="492513" cy="838088"/>
          </a:xfrm>
          <a:prstGeom prst="rect">
            <a:avLst/>
          </a:prstGeom>
        </p:spPr>
      </p:pic>
      <p:pic>
        <p:nvPicPr>
          <p:cNvPr id="34" name="Imagem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1025" y="3143726"/>
            <a:ext cx="492513" cy="838088"/>
          </a:xfrm>
          <a:prstGeom prst="rect">
            <a:avLst/>
          </a:prstGeom>
        </p:spPr>
      </p:pic>
      <p:pic>
        <p:nvPicPr>
          <p:cNvPr id="35" name="Imagem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9809" y="3010144"/>
            <a:ext cx="492513" cy="838088"/>
          </a:xfrm>
          <a:prstGeom prst="rect">
            <a:avLst/>
          </a:prstGeom>
        </p:spPr>
      </p:pic>
      <p:pic>
        <p:nvPicPr>
          <p:cNvPr id="36" name="Imagem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6750" y="2514170"/>
            <a:ext cx="352962" cy="600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452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666" y="2935223"/>
            <a:ext cx="2862073" cy="9418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0048" y="2859023"/>
            <a:ext cx="2862073" cy="9418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12" y="1487698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029" y="372983"/>
            <a:ext cx="329183" cy="3291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560" y="5453999"/>
            <a:ext cx="329183" cy="3291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07" y="482173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952" y="6381148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455279"/>
            <a:ext cx="239924" cy="2399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1409196"/>
            <a:ext cx="239924" cy="23992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1" y="1808661"/>
            <a:ext cx="180484" cy="18048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81814"/>
            <a:ext cx="307791" cy="2792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9" y="4812700"/>
            <a:ext cx="304740" cy="30474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705764"/>
            <a:ext cx="304740" cy="30474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6117077"/>
            <a:ext cx="329183" cy="3291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163160"/>
            <a:ext cx="329183" cy="3291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8" y="4384548"/>
            <a:ext cx="329183" cy="32918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94" y="2076014"/>
            <a:ext cx="329183" cy="3291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" y="1697949"/>
            <a:ext cx="329183" cy="3291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8" y="820612"/>
            <a:ext cx="329183" cy="32918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728" y="372983"/>
            <a:ext cx="10117775" cy="6073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Retângulo 24"/>
          <p:cNvSpPr/>
          <p:nvPr/>
        </p:nvSpPr>
        <p:spPr>
          <a:xfrm>
            <a:off x="887401" y="455279"/>
            <a:ext cx="443480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em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todas as conexões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que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surgirão a partir de hoje.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251" y="2176272"/>
            <a:ext cx="1828959" cy="2788341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296" y="1140380"/>
            <a:ext cx="1691639" cy="396710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064" y="4090826"/>
            <a:ext cx="3146002" cy="2212588"/>
          </a:xfrm>
          <a:prstGeom prst="rect">
            <a:avLst/>
          </a:prstGeom>
        </p:spPr>
      </p:pic>
      <p:pic>
        <p:nvPicPr>
          <p:cNvPr id="27" name="Picture 7" descr="65arvore_natal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260" y="2451401"/>
            <a:ext cx="903356" cy="2030419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2010" y="3557664"/>
            <a:ext cx="1416021" cy="2573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313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666" y="2935223"/>
            <a:ext cx="2862073" cy="9418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0048" y="2859023"/>
            <a:ext cx="2862073" cy="9418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12" y="1487698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029" y="372983"/>
            <a:ext cx="329183" cy="3291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560" y="5453999"/>
            <a:ext cx="329183" cy="3291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07" y="482173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952" y="6381148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455279"/>
            <a:ext cx="239924" cy="2399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1409196"/>
            <a:ext cx="239924" cy="23992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1" y="1808661"/>
            <a:ext cx="180484" cy="18048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81814"/>
            <a:ext cx="307791" cy="2792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9" y="4812700"/>
            <a:ext cx="304740" cy="30474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705764"/>
            <a:ext cx="304740" cy="30474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6117077"/>
            <a:ext cx="329183" cy="3291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163160"/>
            <a:ext cx="329183" cy="3291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8" y="4384548"/>
            <a:ext cx="329183" cy="32918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94" y="2076014"/>
            <a:ext cx="329183" cy="3291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" y="1697949"/>
            <a:ext cx="329183" cy="3291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8" y="820612"/>
            <a:ext cx="329183" cy="32918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340" y="372984"/>
            <a:ext cx="10139605" cy="6151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818" y="2658982"/>
            <a:ext cx="2133600" cy="31242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90108" y="1190943"/>
            <a:ext cx="464903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Viva a maravilhosa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sensação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da véspera,</a:t>
            </a:r>
          </a:p>
        </p:txBody>
      </p:sp>
      <p:pic>
        <p:nvPicPr>
          <p:cNvPr id="26" name="Imagem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7459" y="555274"/>
            <a:ext cx="1143000" cy="1143000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5449" y="455279"/>
            <a:ext cx="1143000" cy="1143000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0718" y="344698"/>
            <a:ext cx="1143000" cy="1143000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9877" y="1209397"/>
            <a:ext cx="1143000" cy="1143000"/>
          </a:xfrm>
          <a:prstGeom prst="rect">
            <a:avLst/>
          </a:prstGeom>
        </p:spPr>
      </p:pic>
      <p:pic>
        <p:nvPicPr>
          <p:cNvPr id="30" name="Imagem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5381" y="2110935"/>
            <a:ext cx="1143000" cy="1143000"/>
          </a:xfrm>
          <a:prstGeom prst="rect">
            <a:avLst/>
          </a:prstGeom>
        </p:spPr>
      </p:pic>
      <p:pic>
        <p:nvPicPr>
          <p:cNvPr id="31" name="Imagem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0552" y="1705174"/>
            <a:ext cx="1143000" cy="1143000"/>
          </a:xfrm>
          <a:prstGeom prst="rect">
            <a:avLst/>
          </a:prstGeom>
        </p:spPr>
      </p:pic>
      <p:pic>
        <p:nvPicPr>
          <p:cNvPr id="32" name="Imagem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552" y="1403603"/>
            <a:ext cx="1143000" cy="1143000"/>
          </a:xfrm>
          <a:prstGeom prst="rect">
            <a:avLst/>
          </a:prstGeom>
        </p:spPr>
      </p:pic>
      <p:pic>
        <p:nvPicPr>
          <p:cNvPr id="33" name="Imagem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595" y="2240605"/>
            <a:ext cx="1143000" cy="1143000"/>
          </a:xfrm>
          <a:prstGeom prst="rect">
            <a:avLst/>
          </a:prstGeom>
        </p:spPr>
      </p:pic>
      <p:pic>
        <p:nvPicPr>
          <p:cNvPr id="34" name="Imagem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991" y="413703"/>
            <a:ext cx="1143000" cy="1143000"/>
          </a:xfrm>
          <a:prstGeom prst="rect">
            <a:avLst/>
          </a:prstGeom>
        </p:spPr>
      </p:pic>
      <p:pic>
        <p:nvPicPr>
          <p:cNvPr id="35" name="Imagem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591" y="2094076"/>
            <a:ext cx="1143000" cy="905054"/>
          </a:xfrm>
          <a:prstGeom prst="rect">
            <a:avLst/>
          </a:prstGeom>
        </p:spPr>
      </p:pic>
      <p:pic>
        <p:nvPicPr>
          <p:cNvPr id="36" name="Imagem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389" y="344698"/>
            <a:ext cx="1143000" cy="1143000"/>
          </a:xfrm>
          <a:prstGeom prst="rect">
            <a:avLst/>
          </a:prstGeom>
        </p:spPr>
      </p:pic>
      <p:pic>
        <p:nvPicPr>
          <p:cNvPr id="37" name="Imagem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350" y="1190943"/>
            <a:ext cx="1143000" cy="1143000"/>
          </a:xfrm>
          <a:prstGeom prst="rect">
            <a:avLst/>
          </a:prstGeom>
        </p:spPr>
      </p:pic>
      <p:pic>
        <p:nvPicPr>
          <p:cNvPr id="38" name="Imagem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8008" y="2072734"/>
            <a:ext cx="1143000" cy="1143000"/>
          </a:xfrm>
          <a:prstGeom prst="rect">
            <a:avLst/>
          </a:prstGeom>
        </p:spPr>
      </p:pic>
      <p:pic>
        <p:nvPicPr>
          <p:cNvPr id="39" name="Imagem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587" y="260603"/>
            <a:ext cx="1143000" cy="1143000"/>
          </a:xfrm>
          <a:prstGeom prst="rect">
            <a:avLst/>
          </a:prstGeom>
        </p:spPr>
      </p:pic>
      <p:pic>
        <p:nvPicPr>
          <p:cNvPr id="40" name="Imagem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5383" y="2794213"/>
            <a:ext cx="648787" cy="919443"/>
          </a:xfrm>
          <a:prstGeom prst="rect">
            <a:avLst/>
          </a:prstGeom>
        </p:spPr>
      </p:pic>
      <p:pic>
        <p:nvPicPr>
          <p:cNvPr id="41" name="Imagem 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422" y="2137057"/>
            <a:ext cx="716399" cy="716399"/>
          </a:xfrm>
          <a:prstGeom prst="rect">
            <a:avLst/>
          </a:prstGeom>
        </p:spPr>
      </p:pic>
      <p:pic>
        <p:nvPicPr>
          <p:cNvPr id="42" name="Imagem 4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5630" y="2969147"/>
            <a:ext cx="684168" cy="684168"/>
          </a:xfrm>
          <a:prstGeom prst="rect">
            <a:avLst/>
          </a:prstGeom>
        </p:spPr>
      </p:pic>
      <p:pic>
        <p:nvPicPr>
          <p:cNvPr id="43" name="Imagem 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0050" y="2838814"/>
            <a:ext cx="670206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39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ageCurlDoubl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666" y="2935223"/>
            <a:ext cx="2862073" cy="9418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0048" y="2859023"/>
            <a:ext cx="2862073" cy="9418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12" y="1487698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029" y="372983"/>
            <a:ext cx="329183" cy="3291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560" y="5453999"/>
            <a:ext cx="329183" cy="3291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07" y="482173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952" y="6381148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455279"/>
            <a:ext cx="239924" cy="2399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1409196"/>
            <a:ext cx="239924" cy="23992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1" y="1808661"/>
            <a:ext cx="180484" cy="18048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81814"/>
            <a:ext cx="307791" cy="2792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9" y="4812700"/>
            <a:ext cx="304740" cy="30474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705764"/>
            <a:ext cx="304740" cy="30474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6117077"/>
            <a:ext cx="329183" cy="3291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163160"/>
            <a:ext cx="329183" cy="3291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8" y="4384548"/>
            <a:ext cx="329183" cy="32918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94" y="2076014"/>
            <a:ext cx="329183" cy="3291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" y="1697949"/>
            <a:ext cx="329183" cy="3291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8" y="820612"/>
            <a:ext cx="329183" cy="32918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340" y="372983"/>
            <a:ext cx="10076689" cy="60870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Retângulo 24"/>
          <p:cNvSpPr/>
          <p:nvPr/>
        </p:nvSpPr>
        <p:spPr>
          <a:xfrm>
            <a:off x="1196340" y="820612"/>
            <a:ext cx="41804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a espera que nos contagia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plenitude</a:t>
            </a: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do dia 25. </a:t>
            </a:r>
          </a:p>
        </p:txBody>
      </p:sp>
      <p:pic>
        <p:nvPicPr>
          <p:cNvPr id="26" name="Picture 3" descr="nev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83150" y="455279"/>
            <a:ext cx="9927391" cy="592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561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666" y="2935223"/>
            <a:ext cx="2862073" cy="9418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0048" y="2859023"/>
            <a:ext cx="2862073" cy="9418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12" y="1487698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029" y="372983"/>
            <a:ext cx="329183" cy="3291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560" y="5453999"/>
            <a:ext cx="329183" cy="3291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07" y="482173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952" y="6381148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455279"/>
            <a:ext cx="239924" cy="2399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1409196"/>
            <a:ext cx="239924" cy="23992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1" y="1808661"/>
            <a:ext cx="180484" cy="18048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81814"/>
            <a:ext cx="307791" cy="2792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9" y="4812700"/>
            <a:ext cx="304740" cy="30474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705764"/>
            <a:ext cx="304740" cy="30474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6117077"/>
            <a:ext cx="329183" cy="3291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163160"/>
            <a:ext cx="329183" cy="3291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8" y="4384548"/>
            <a:ext cx="329183" cy="32918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94" y="2076014"/>
            <a:ext cx="329183" cy="3291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" y="1697949"/>
            <a:ext cx="329183" cy="3291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8" y="820612"/>
            <a:ext cx="329183" cy="32918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340" y="372983"/>
            <a:ext cx="10139605" cy="6032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tângulo 4"/>
          <p:cNvSpPr/>
          <p:nvPr/>
        </p:nvSpPr>
        <p:spPr>
          <a:xfrm>
            <a:off x="2526792" y="400740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Que seja eternizado em nossos lares a alegria desta data por longos dias.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FELIZ NATAL!</a:t>
            </a:r>
          </a:p>
        </p:txBody>
      </p:sp>
    </p:spTree>
    <p:extLst>
      <p:ext uri="{BB962C8B-B14F-4D97-AF65-F5344CB8AC3E}">
        <p14:creationId xmlns:p14="http://schemas.microsoft.com/office/powerpoint/2010/main" val="4096184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666" y="2935223"/>
            <a:ext cx="2862073" cy="9418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0048" y="2859023"/>
            <a:ext cx="2862073" cy="9418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12" y="1487698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029" y="372983"/>
            <a:ext cx="329183" cy="3291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560" y="5453999"/>
            <a:ext cx="329183" cy="3291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07" y="482173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952" y="6381148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455279"/>
            <a:ext cx="239924" cy="2399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1409196"/>
            <a:ext cx="239924" cy="23992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1" y="1808661"/>
            <a:ext cx="180484" cy="18048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81814"/>
            <a:ext cx="307791" cy="2792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9" y="4812700"/>
            <a:ext cx="304740" cy="30474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705764"/>
            <a:ext cx="304740" cy="30474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52" y="6117077"/>
            <a:ext cx="329183" cy="3291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4" y="5163160"/>
            <a:ext cx="329183" cy="3291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8" y="4384548"/>
            <a:ext cx="329183" cy="32918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94" y="2076014"/>
            <a:ext cx="329183" cy="3291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" y="1697949"/>
            <a:ext cx="329183" cy="3291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8" y="820612"/>
            <a:ext cx="329183" cy="32918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288" y="372983"/>
            <a:ext cx="10140147" cy="60732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CaixaDeTexto 24"/>
          <p:cNvSpPr txBox="1"/>
          <p:nvPr/>
        </p:nvSpPr>
        <p:spPr>
          <a:xfrm>
            <a:off x="1391439" y="3044919"/>
            <a:ext cx="679180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Autor Yara </a:t>
            </a:r>
            <a:r>
              <a:rPr lang="pt-PT" sz="2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</a:t>
            </a:r>
            <a:r>
              <a:rPr lang="pt-PT" sz="2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lves </a:t>
            </a:r>
          </a:p>
          <a:p>
            <a:pPr algn="ctr"/>
            <a:r>
              <a:rPr lang="pt-PT" sz="2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 </a:t>
            </a:r>
            <a:r>
              <a:rPr lang="en-US" sz="2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Il </a:t>
            </a:r>
            <a:r>
              <a:rPr lang="en-US" sz="22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Divo</a:t>
            </a:r>
            <a:r>
              <a:rPr lang="en-US" sz="2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- White Christmas</a:t>
            </a:r>
            <a:endParaRPr lang="pt-PT" sz="2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lopesolg@gmail.com</a:t>
            </a:r>
            <a:endParaRPr lang="pt-PT" sz="2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7"/>
              </a:rPr>
              <a:t>www.sergrasan.com/olgalopesslides</a:t>
            </a:r>
            <a:endParaRPr lang="pt-PT" sz="2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8"/>
              </a:rPr>
              <a:t>www.youtube.com/user/olgagomeslopes</a:t>
            </a:r>
            <a:endParaRPr lang="pt-PT" sz="2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2973" y="2601469"/>
            <a:ext cx="1149202" cy="17830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59916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0">
        <p15:prstTrans prst="pageCurlDouble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o">
  <a:themeElements>
    <a:clrScheme name="Circuit">
      <a:dk1>
        <a:sysClr val="windowText" lastClr="000000"/>
      </a:dk1>
      <a:lt1>
        <a:sysClr val="window" lastClr="FFFFFF"/>
      </a:lt1>
      <a:dk2>
        <a:srgbClr val="8D1E14"/>
      </a:dk2>
      <a:lt2>
        <a:srgbClr val="FF744E"/>
      </a:lt2>
      <a:accent1>
        <a:srgbClr val="E9B758"/>
      </a:accent1>
      <a:accent2>
        <a:srgbClr val="FE8943"/>
      </a:accent2>
      <a:accent3>
        <a:srgbClr val="AEA27C"/>
      </a:accent3>
      <a:accent4>
        <a:srgbClr val="90B46E"/>
      </a:accent4>
      <a:accent5>
        <a:srgbClr val="71AEC1"/>
      </a:accent5>
      <a:accent6>
        <a:srgbClr val="C98DE7"/>
      </a:accent6>
      <a:hlink>
        <a:srgbClr val="FF7A22"/>
      </a:hlink>
      <a:folHlink>
        <a:srgbClr val="FDCD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2000"/>
                <a:satMod val="1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971C58-AB76-4A2A-B231-5F8CA03CF49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 de Natal</Template>
  <TotalTime>1</TotalTime>
  <Words>249</Words>
  <Application>Microsoft Office PowerPoint</Application>
  <PresentationFormat>Ecrã Panorâmico</PresentationFormat>
  <Paragraphs>40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6" baseType="lpstr">
      <vt:lpstr>Arial</vt:lpstr>
      <vt:lpstr>Bookman Old Style</vt:lpstr>
      <vt:lpstr>Cambria Math</vt:lpstr>
      <vt:lpstr>Monotype Corsiva</vt:lpstr>
      <vt:lpstr>Trebuchet MS</vt:lpstr>
      <vt:lpstr>Tw Cen MT</vt:lpstr>
      <vt:lpstr>Circuito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</cp:revision>
  <dcterms:created xsi:type="dcterms:W3CDTF">2015-11-30T01:24:18Z</dcterms:created>
  <dcterms:modified xsi:type="dcterms:W3CDTF">2015-11-30T01:25:50Z</dcterms:modified>
</cp:coreProperties>
</file>