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316" r:id="rId5"/>
    <p:sldId id="261" r:id="rId6"/>
    <p:sldId id="263" r:id="rId7"/>
    <p:sldId id="262" r:id="rId8"/>
    <p:sldId id="260" r:id="rId9"/>
    <p:sldId id="340" r:id="rId10"/>
    <p:sldId id="346" r:id="rId11"/>
    <p:sldId id="264" r:id="rId12"/>
    <p:sldId id="344" r:id="rId13"/>
    <p:sldId id="343" r:id="rId14"/>
    <p:sldId id="341" r:id="rId15"/>
    <p:sldId id="348" r:id="rId16"/>
    <p:sldId id="259" r:id="rId17"/>
    <p:sldId id="345" r:id="rId18"/>
    <p:sldId id="298" r:id="rId19"/>
    <p:sldId id="338" r:id="rId20"/>
    <p:sldId id="269" r:id="rId21"/>
    <p:sldId id="293" r:id="rId22"/>
    <p:sldId id="291" r:id="rId23"/>
    <p:sldId id="333" r:id="rId24"/>
    <p:sldId id="309" r:id="rId25"/>
    <p:sldId id="300" r:id="rId26"/>
    <p:sldId id="303" r:id="rId27"/>
    <p:sldId id="268" r:id="rId28"/>
    <p:sldId id="324" r:id="rId29"/>
    <p:sldId id="325" r:id="rId30"/>
    <p:sldId id="327" r:id="rId31"/>
    <p:sldId id="326" r:id="rId32"/>
    <p:sldId id="328" r:id="rId33"/>
    <p:sldId id="272" r:id="rId34"/>
    <p:sldId id="318" r:id="rId35"/>
    <p:sldId id="271" r:id="rId36"/>
    <p:sldId id="270" r:id="rId37"/>
    <p:sldId id="279" r:id="rId38"/>
    <p:sldId id="313" r:id="rId39"/>
    <p:sldId id="274" r:id="rId40"/>
    <p:sldId id="273" r:id="rId41"/>
    <p:sldId id="286" r:id="rId42"/>
    <p:sldId id="285" r:id="rId43"/>
    <p:sldId id="306" r:id="rId44"/>
    <p:sldId id="310" r:id="rId45"/>
    <p:sldId id="311" r:id="rId46"/>
    <p:sldId id="312" r:id="rId47"/>
    <p:sldId id="332" r:id="rId48"/>
    <p:sldId id="334" r:id="rId49"/>
    <p:sldId id="335" r:id="rId50"/>
    <p:sldId id="307" r:id="rId51"/>
    <p:sldId id="304" r:id="rId52"/>
    <p:sldId id="284" r:id="rId53"/>
    <p:sldId id="282" r:id="rId54"/>
    <p:sldId id="302" r:id="rId55"/>
    <p:sldId id="275" r:id="rId56"/>
    <p:sldId id="289" r:id="rId57"/>
    <p:sldId id="290" r:id="rId58"/>
    <p:sldId id="288" r:id="rId59"/>
    <p:sldId id="281" r:id="rId60"/>
    <p:sldId id="330" r:id="rId61"/>
    <p:sldId id="276" r:id="rId62"/>
    <p:sldId id="351" r:id="rId63"/>
    <p:sldId id="352" r:id="rId64"/>
    <p:sldId id="355" r:id="rId65"/>
    <p:sldId id="360" r:id="rId66"/>
    <p:sldId id="359" r:id="rId67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7P/Cao75EMpa0KMD9NOYQ==" hashData="5ZMeOlVGsH9MiUhnkghXfHVpa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3231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697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74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010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818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221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2289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5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264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899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3198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49EC5-47E7-484C-983F-A5438543ABFC}" type="datetimeFigureOut">
              <a:rPr lang="pt-PT" smtClean="0"/>
              <a:t>02-01-2016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45360-FFC8-45A8-B724-E612181381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7915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07504" y="555526"/>
            <a:ext cx="15841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Jokerman" panose="04090605060D06020702" pitchFamily="82" charset="0"/>
              </a:rPr>
              <a:t>Lisboa</a:t>
            </a:r>
          </a:p>
          <a:p>
            <a:pPr algn="ctr"/>
            <a:r>
              <a:rPr lang="pt-PT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Jokerman" panose="04090605060D06020702" pitchFamily="82" charset="0"/>
              </a:rPr>
              <a:t>Portugal</a:t>
            </a:r>
            <a:endParaRPr lang="pt-PT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62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 loop="1">
            <p:snd r:embed="rId2" name="Luis Bordon_Natal do Menino Jesus (Harpa)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4" name="Luis Bordon_Natal do Menino Jesus (Harpa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7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0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1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93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8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5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6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0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9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5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24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09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6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2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3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2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1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6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37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75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3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4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3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3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0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1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6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0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9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73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56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47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4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6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7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3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9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4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2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16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50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4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2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7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48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97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7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69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8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6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43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11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4104456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XXX Edição Concurso de Presépios AARL</a:t>
            </a:r>
          </a:p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Exposição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Atrium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Saldanha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Lisboa</a:t>
            </a:r>
          </a:p>
          <a:p>
            <a:endParaRPr lang="pt-PT" sz="1200" dirty="0" smtClean="0">
              <a:solidFill>
                <a:schemeClr val="bg1"/>
              </a:solidFill>
            </a:endParaRPr>
          </a:p>
          <a:p>
            <a:pPr algn="just"/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Associação dos Artesãos da Região de Lisboa tem por </a:t>
            </a:r>
            <a:r>
              <a:rPr lang="pt-PT" sz="11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objetivo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promover e divulgar o artesanato,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bem como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ainda incentivá-lo através de cursos abertos à juventude e a outros grupos etários, dando todo o apoio aos deficientes, garantindo o escoamento dos seus trabalhos através de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exposições e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vendas devidamente programadas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pPr algn="just"/>
            <a:endParaRPr lang="pt-PT" sz="11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A Associação dos Artesãos da Região de Lisboa foi fundada em 8 de Junho de 1982 com 18 sócios e actualmente ultrapassam os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200.</a:t>
            </a:r>
          </a:p>
          <a:p>
            <a:pPr algn="just"/>
            <a:endParaRPr lang="pt-PT" sz="11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Durante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os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vinte e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três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anos de existência tem organizado anualmente duas iniciativas 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já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consideradas uma tradição:</a:t>
            </a:r>
            <a:b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- O Concurso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de Tronos de Santo António, em Junho;</a:t>
            </a:r>
            <a:b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-  O  Concurso </a:t>
            </a:r>
            <a:r>
              <a:rPr lang="pt-PT" sz="1100" dirty="0">
                <a:solidFill>
                  <a:schemeClr val="bg1"/>
                </a:solidFill>
                <a:latin typeface="Comic Sans MS" panose="030F0702030302020204" pitchFamily="66" charset="0"/>
              </a:rPr>
              <a:t>de Presépios, em Dezembro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pPr algn="just"/>
            <a:endParaRPr lang="pt-PT" sz="1200" dirty="0">
              <a:solidFill>
                <a:schemeClr val="bg1"/>
              </a:solidFill>
            </a:endParaRPr>
          </a:p>
          <a:p>
            <a:pPr algn="just"/>
            <a:r>
              <a:rPr lang="pt-PT" sz="1200" dirty="0" smtClean="0">
                <a:solidFill>
                  <a:schemeClr val="bg1"/>
                </a:solidFill>
              </a:rPr>
              <a:t>        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Imagens &amp; Formatação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Necy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Guerreiro</a:t>
            </a:r>
          </a:p>
          <a:p>
            <a:pPr algn="just"/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necyguerreiro@gmail.com</a:t>
            </a:r>
          </a:p>
          <a:p>
            <a:pPr algn="just"/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Lisboa – Portugal</a:t>
            </a:r>
          </a:p>
          <a:p>
            <a:pPr algn="just"/>
            <a:r>
              <a:rPr lang="pt-PT" sz="1200" dirty="0">
                <a:solidFill>
                  <a:schemeClr val="bg1"/>
                </a:solidFill>
              </a:rPr>
              <a:t> </a:t>
            </a:r>
            <a:r>
              <a:rPr lang="pt-PT" sz="1200" dirty="0" smtClean="0">
                <a:solidFill>
                  <a:schemeClr val="bg1"/>
                </a:solidFill>
              </a:rPr>
              <a:t>         </a:t>
            </a:r>
          </a:p>
          <a:p>
            <a:pPr algn="just"/>
            <a:r>
              <a:rPr lang="pt-PT" sz="1200" dirty="0">
                <a:solidFill>
                  <a:schemeClr val="bg1"/>
                </a:solidFill>
              </a:rPr>
              <a:t> </a:t>
            </a:r>
            <a:r>
              <a:rPr lang="pt-PT" sz="1200" dirty="0" smtClean="0">
                <a:solidFill>
                  <a:schemeClr val="bg1"/>
                </a:solidFill>
              </a:rPr>
              <a:t>          </a:t>
            </a:r>
            <a:r>
              <a:rPr lang="pt-PT" sz="11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Luis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1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Bordon</a:t>
            </a:r>
            <a:r>
              <a:rPr lang="pt-PT" sz="11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_” Natal do Menino Jesus” ( Arpa)</a:t>
            </a:r>
            <a:endParaRPr lang="pt-PT" sz="11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pt-PT" sz="1400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12" y="45545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0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orient="vert"/>
      </p:transition>
    </mc:Choice>
    <mc:Fallback xmlns="">
      <p:transition spd="slow" advClick="0" advTm="6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112</Words>
  <Application>Microsoft Office PowerPoint</Application>
  <PresentationFormat>Apresentação no Ecrã (16:9)</PresentationFormat>
  <Paragraphs>17</Paragraphs>
  <Slides>66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66</vt:i4>
      </vt:variant>
    </vt:vector>
  </HeadingPairs>
  <TitlesOfParts>
    <vt:vector size="6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14</cp:revision>
  <dcterms:created xsi:type="dcterms:W3CDTF">2016-01-01T16:24:07Z</dcterms:created>
  <dcterms:modified xsi:type="dcterms:W3CDTF">2016-01-02T09:56:06Z</dcterms:modified>
</cp:coreProperties>
</file>