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5F1rBEJpXjTsvKlx6ZmQg==" hashData="7nXjvb+KpqVYAaxM0ZqtHzEhoPP9/KV77YfGUFelw32jfK78Ac/BhgQpqqH0X/iIl4U+wyFLJmRYUtHuecS9V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3601"/>
    <a:srgbClr val="6E4003"/>
    <a:srgbClr val="336704"/>
    <a:srgbClr val="954E07"/>
    <a:srgbClr val="853A1C"/>
    <a:srgbClr val="5B2816"/>
    <a:srgbClr val="764D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54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088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121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17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094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755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301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67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37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306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663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952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4C7C2C-6E90-449F-A5A0-CEE56E5A4478}" type="datetimeFigureOut">
              <a:rPr lang="pt-BR" smtClean="0"/>
              <a:t>10/12/2015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C7A11-2BED-4440-AD68-FBD89096972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70384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1000">
        <p14:vortex dir="r"/>
      </p:transition>
    </mc:Choice>
    <mc:Fallback xmlns="">
      <p:transition spd="slow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gif"/><Relationship Id="rId4" Type="http://schemas.openxmlformats.org/officeDocument/2006/relationships/image" Target="../media/image23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3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hyperlink" Target="http://www.youtube.com/user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130264" y="499219"/>
            <a:ext cx="7543800" cy="1680883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dirty="0">
                <a:ln>
                  <a:solidFill>
                    <a:srgbClr val="9A360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Georgia" panose="02040502050405020303" pitchFamily="18" charset="0"/>
              </a:rPr>
              <a:t>Você é o Natal!</a:t>
            </a:r>
            <a:br>
              <a:rPr lang="pt-BR" b="1" dirty="0">
                <a:ln>
                  <a:solidFill>
                    <a:srgbClr val="9A360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60000" endA="900" endPos="58000" dir="5400000" sy="-100000" algn="bl" rotWithShape="0"/>
                </a:effectLst>
                <a:latin typeface="Georgia" panose="02040502050405020303" pitchFamily="18" charset="0"/>
              </a:rPr>
            </a:br>
            <a:endParaRPr lang="pt-BR" b="1" dirty="0">
              <a:ln>
                <a:solidFill>
                  <a:srgbClr val="9A3601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60000" endA="900" endPos="58000" dir="5400000" sy="-100000" algn="bl" rotWithShape="0"/>
              </a:effectLst>
              <a:latin typeface="Georgia" panose="020405020504050203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01153" y="6373907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9A36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9372600" y="6373907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9A36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3275" y="794496"/>
            <a:ext cx="476250" cy="4762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1588" y="430305"/>
            <a:ext cx="476250" cy="4762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812" y="1061755"/>
            <a:ext cx="476250" cy="4762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0968" y="1614205"/>
            <a:ext cx="476250" cy="4762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652" y="1299880"/>
            <a:ext cx="476250" cy="4762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390" y="207305"/>
            <a:ext cx="476250" cy="4762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695" y="149597"/>
            <a:ext cx="476250" cy="4762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885" y="1817595"/>
            <a:ext cx="476250" cy="4762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526" y="1627092"/>
            <a:ext cx="476250" cy="4762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07" y="261094"/>
            <a:ext cx="476250" cy="4762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01" y="944093"/>
            <a:ext cx="476250" cy="4762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542" y="271459"/>
            <a:ext cx="476250" cy="4762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384" y="1376080"/>
            <a:ext cx="476250" cy="4762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8054" y="1919005"/>
            <a:ext cx="476250" cy="47625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607" y="336171"/>
            <a:ext cx="476250" cy="476250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9151" y="318246"/>
            <a:ext cx="476250" cy="47625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084" y="192180"/>
            <a:ext cx="476250" cy="476250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7937" y="2395255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701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2983">
        <p:randomBar dir="vert"/>
        <p:sndAc>
          <p:stSnd loop="1">
            <p:snd r:embed="rId2" name="AnneMurray(SilverBell.wav"/>
          </p:stSnd>
        </p:sndAc>
      </p:transition>
    </mc:Choice>
    <mc:Fallback>
      <p:transition spd="slow" advTm="22983">
        <p:randomBar dir="vert"/>
        <p:sndAc>
          <p:stSnd loop="1">
            <p:snd r:embed="rId2" name="AnneMurray(SilverBel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5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082989" y="374743"/>
            <a:ext cx="4374776" cy="1655762"/>
          </a:xfrm>
        </p:spPr>
        <p:txBody>
          <a:bodyPr/>
          <a:lstStyle/>
          <a:p>
            <a:r>
              <a:rPr lang="pt-BR" sz="2800" b="1" dirty="0">
                <a:ln>
                  <a:solidFill>
                    <a:srgbClr val="853A1C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Neste Natal, </a:t>
            </a:r>
            <a:endParaRPr lang="pt-BR" sz="2800" b="1" dirty="0" smtClean="0">
              <a:ln>
                <a:solidFill>
                  <a:srgbClr val="853A1C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853A1C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</a:t>
            </a:r>
            <a:r>
              <a:rPr lang="pt-BR" sz="2800" b="1" dirty="0">
                <a:ln>
                  <a:solidFill>
                    <a:srgbClr val="853A1C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queria te ver </a:t>
            </a:r>
            <a:endParaRPr lang="pt-BR" sz="2800" b="1" dirty="0" smtClean="0">
              <a:ln>
                <a:solidFill>
                  <a:srgbClr val="853A1C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853A1C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</a:t>
            </a:r>
            <a:r>
              <a:rPr lang="pt-BR" sz="2800" b="1" dirty="0">
                <a:ln>
                  <a:solidFill>
                    <a:srgbClr val="853A1C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feliz ainda.</a:t>
            </a:r>
          </a:p>
          <a:p>
            <a:endParaRPr lang="pt-BR" dirty="0">
              <a:ln>
                <a:solidFill>
                  <a:srgbClr val="853A1C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1355" y="0"/>
            <a:ext cx="3619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54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2727">
        <p14:vortex dir="r"/>
      </p:transition>
    </mc:Choice>
    <mc:Fallback xmlns="">
      <p:transition spd="slow" advTm="1272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670613" y="482320"/>
            <a:ext cx="6046693" cy="1911256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possível, livre desse </a:t>
            </a:r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peso</a:t>
            </a:r>
          </a:p>
          <a:p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é o compromisso </a:t>
            </a:r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social,</a:t>
            </a:r>
          </a:p>
          <a:p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aparecer aqui ou ali, </a:t>
            </a:r>
            <a:endParaRPr lang="pt-BR" sz="2800" b="1" dirty="0" smtClean="0">
              <a:ln>
                <a:solidFill>
                  <a:srgbClr val="9A36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comer </a:t>
            </a:r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isso ou aquilo.</a:t>
            </a:r>
            <a:endParaRPr lang="pt-BR" sz="2800" dirty="0">
              <a:ln>
                <a:solidFill>
                  <a:srgbClr val="9A36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39" y="179471"/>
            <a:ext cx="1828804" cy="1658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967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5956">
        <p14:reveal/>
      </p:transition>
    </mc:Choice>
    <mc:Fallback xmlns="">
      <p:transition spd="slow" advTm="159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199" y="495767"/>
            <a:ext cx="7158318" cy="1655762"/>
          </a:xfrm>
        </p:spPr>
        <p:txBody>
          <a:bodyPr>
            <a:normAutofit fontScale="92500" lnSpcReduction="20000"/>
          </a:bodyPr>
          <a:lstStyle/>
          <a:p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quero nem que se esforce 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tanto.</a:t>
            </a:r>
          </a:p>
          <a:p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menos que se vista </a:t>
            </a:r>
            <a:endParaRPr lang="pt-BR" sz="2800" b="1" dirty="0" smtClean="0">
              <a:ln>
                <a:solidFill>
                  <a:schemeClr val="accent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amarelo, </a:t>
            </a:r>
            <a:r>
              <a:rPr lang="pt-BR" sz="2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branco.</a:t>
            </a:r>
            <a:endParaRPr lang="pt-BR" sz="2800" dirty="0">
              <a:ln>
                <a:solidFill>
                  <a:schemeClr val="accent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Quero apenas que você seja você!</a:t>
            </a:r>
            <a:endParaRPr lang="pt-BR" sz="2800" dirty="0">
              <a:ln>
                <a:solidFill>
                  <a:schemeClr val="accent1">
                    <a:lumMod val="5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2437" y="1164289"/>
            <a:ext cx="476250" cy="4762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7311" y="5218578"/>
            <a:ext cx="476250" cy="4762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821" y="4742328"/>
            <a:ext cx="476250" cy="4762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687" y="3996016"/>
            <a:ext cx="476250" cy="4762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4457" y="2159933"/>
            <a:ext cx="476250" cy="4762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7405" y="257642"/>
            <a:ext cx="476250" cy="4762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797" y="906456"/>
            <a:ext cx="476250" cy="4762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9093" y="1307069"/>
            <a:ext cx="476250" cy="4762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6187" y="188389"/>
            <a:ext cx="476250" cy="4762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687" y="55046"/>
            <a:ext cx="476250" cy="4762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157343"/>
            <a:ext cx="476250" cy="4762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152" y="1049892"/>
            <a:ext cx="476250" cy="4762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9750" y="3790389"/>
            <a:ext cx="476250" cy="4762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437" y="9759"/>
            <a:ext cx="476250" cy="4762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7624" y="1526142"/>
            <a:ext cx="476250" cy="47625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4" y="3588478"/>
            <a:ext cx="476250" cy="476250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087" y="3615626"/>
            <a:ext cx="476250" cy="476250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9915" y="3853751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16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5218">
        <p14:vortex dir="r"/>
      </p:transition>
    </mc:Choice>
    <mc:Fallback xmlns="">
      <p:transition spd="slow" advTm="152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3429000"/>
            <a:ext cx="6678706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6E40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ao olhar para as luzes </a:t>
            </a:r>
            <a:endParaRPr lang="pt-BR" sz="2800" b="1" dirty="0" smtClean="0">
              <a:ln>
                <a:solidFill>
                  <a:srgbClr val="6E40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6E40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2800" b="1" dirty="0">
                <a:ln>
                  <a:solidFill>
                    <a:srgbClr val="6E40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insistem em </a:t>
            </a:r>
            <a:r>
              <a:rPr lang="pt-BR" sz="2800" b="1" dirty="0" smtClean="0">
                <a:ln>
                  <a:solidFill>
                    <a:srgbClr val="6E40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piscar,</a:t>
            </a:r>
          </a:p>
          <a:p>
            <a:r>
              <a:rPr lang="pt-BR" sz="2800" b="1" dirty="0" smtClean="0">
                <a:ln>
                  <a:solidFill>
                    <a:srgbClr val="6E40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</a:t>
            </a:r>
            <a:r>
              <a:rPr lang="pt-BR" sz="2800" b="1" dirty="0">
                <a:ln>
                  <a:solidFill>
                    <a:srgbClr val="6E400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lembre de fechar os seus olhos,</a:t>
            </a:r>
            <a:endParaRPr lang="pt-BR" sz="2800" dirty="0">
              <a:ln>
                <a:solidFill>
                  <a:srgbClr val="6E40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6E400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452" y="1238250"/>
            <a:ext cx="476250" cy="4762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276" y="2952750"/>
            <a:ext cx="476250" cy="4762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946" y="762000"/>
            <a:ext cx="476250" cy="4762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87" y="762000"/>
            <a:ext cx="476250" cy="47625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602" y="2190750"/>
            <a:ext cx="476250" cy="4762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87" y="2952750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46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831">
        <p14:reveal/>
      </p:transition>
    </mc:Choice>
    <mc:Fallback xmlns="">
      <p:transition spd="slow" advTm="138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" y="657132"/>
            <a:ext cx="6624917" cy="1655762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apagando assim qualquer </a:t>
            </a:r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luz,</a:t>
            </a:r>
          </a:p>
          <a:p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deixe-se </a:t>
            </a:r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suavemente</a:t>
            </a:r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</a:t>
            </a:r>
          </a:p>
          <a:p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se fixar no olhar de Jesus.</a:t>
            </a:r>
            <a:endParaRPr lang="pt-BR" sz="2800" dirty="0">
              <a:ln>
                <a:solidFill>
                  <a:srgbClr val="9A36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>
                <a:solidFill>
                  <a:srgbClr val="9A36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535"/>
          <a:stretch/>
        </p:blipFill>
        <p:spPr>
          <a:xfrm flipH="1">
            <a:off x="6575611" y="0"/>
            <a:ext cx="5616387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875" y="3190875"/>
            <a:ext cx="476250" cy="47625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6096" y="657132"/>
            <a:ext cx="476250" cy="47625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053" y="1836644"/>
            <a:ext cx="476250" cy="4762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2324" y="1836644"/>
            <a:ext cx="476250" cy="4762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629" y="180882"/>
            <a:ext cx="476250" cy="4762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457" y="4534766"/>
            <a:ext cx="476250" cy="4762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43" y="2666159"/>
            <a:ext cx="476250" cy="4762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6532" y="187809"/>
            <a:ext cx="476250" cy="4762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202" y="2420174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4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953">
        <p14:vortex dir="r"/>
      </p:transition>
    </mc:Choice>
    <mc:Fallback xmlns="">
      <p:transition spd="slow" advTm="119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0" y="1585352"/>
            <a:ext cx="7059706" cy="1655762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853A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Assim, livre de tudo, leve de </a:t>
            </a:r>
            <a:r>
              <a:rPr lang="pt-BR" sz="2800" b="1" dirty="0" smtClean="0">
                <a:ln>
                  <a:solidFill>
                    <a:srgbClr val="853A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todo,</a:t>
            </a:r>
          </a:p>
          <a:p>
            <a:r>
              <a:rPr lang="pt-BR" sz="2800" b="1" dirty="0" smtClean="0">
                <a:ln>
                  <a:solidFill>
                    <a:srgbClr val="853A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encontrar </a:t>
            </a:r>
            <a:r>
              <a:rPr lang="pt-BR" sz="2800" b="1" dirty="0">
                <a:ln>
                  <a:solidFill>
                    <a:srgbClr val="853A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nesse </a:t>
            </a:r>
            <a:r>
              <a:rPr lang="pt-BR" sz="2800" b="1" dirty="0" smtClean="0">
                <a:ln>
                  <a:solidFill>
                    <a:srgbClr val="853A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olhar;</a:t>
            </a:r>
          </a:p>
          <a:p>
            <a:r>
              <a:rPr lang="pt-BR" sz="2800" b="1" dirty="0" smtClean="0">
                <a:ln>
                  <a:solidFill>
                    <a:srgbClr val="853A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força </a:t>
            </a:r>
            <a:r>
              <a:rPr lang="pt-BR" sz="2800" b="1" dirty="0">
                <a:ln>
                  <a:solidFill>
                    <a:srgbClr val="853A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continuar,</a:t>
            </a:r>
            <a:endParaRPr lang="pt-BR" sz="2800" dirty="0">
              <a:ln>
                <a:solidFill>
                  <a:srgbClr val="853A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853A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2800" b="1" dirty="0">
                <a:ln>
                  <a:solidFill>
                    <a:srgbClr val="853A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>
                <a:solidFill>
                  <a:srgbClr val="853A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51576" y="-1"/>
            <a:ext cx="3200400" cy="39125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55" y="108977"/>
            <a:ext cx="2143125" cy="14763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5" y="108976"/>
            <a:ext cx="2143125" cy="14763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3778" y="2993553"/>
            <a:ext cx="647998" cy="612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97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3181">
        <p14:reveal/>
      </p:transition>
    </mc:Choice>
    <mc:Fallback xmlns="">
      <p:transition spd="slow" advTm="131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"/>
            <a:ext cx="12192000" cy="6857607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"/>
            <a:ext cx="3714750" cy="371475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38400" y="1773434"/>
            <a:ext cx="6732494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amor para seguir </a:t>
            </a:r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amando,</a:t>
            </a:r>
          </a:p>
          <a:p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esperança </a:t>
            </a:r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</a:t>
            </a:r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acreditar,</a:t>
            </a:r>
          </a:p>
          <a:p>
            <a:r>
              <a:rPr lang="pt-BR" sz="2800" b="1" dirty="0" smtClean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</a:t>
            </a:r>
            <a:r>
              <a:rPr lang="pt-BR" sz="2800" b="1" dirty="0">
                <a:ln>
                  <a:solidFill>
                    <a:srgbClr val="9A360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fé para não desanimar.</a:t>
            </a:r>
            <a:endParaRPr lang="pt-BR" sz="2800" dirty="0">
              <a:ln>
                <a:solidFill>
                  <a:srgbClr val="9A36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9A360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70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2928">
        <p14:vortex dir="r"/>
      </p:transition>
    </mc:Choice>
    <mc:Fallback xmlns="">
      <p:transition spd="slow" advTm="129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57"/>
          <a:stretch/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373906" y="697473"/>
            <a:ext cx="5818094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fim, livre de todo o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mal,</a:t>
            </a:r>
          </a:p>
          <a:p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poder </a:t>
            </a:r>
            <a:r>
              <a:rPr lang="pt-BR" sz="2800" b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dizer com </a:t>
            </a:r>
            <a:r>
              <a:rPr lang="pt-BR" sz="2800" b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alegria:</a:t>
            </a:r>
          </a:p>
          <a:p>
            <a:r>
              <a:rPr lang="pt-BR" sz="3200" b="1" i="1" dirty="0" smtClean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</a:t>
            </a:r>
            <a:r>
              <a:rPr lang="pt-BR" sz="3200" b="1" i="1" dirty="0">
                <a:ln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sou este Natal.</a:t>
            </a:r>
            <a:endParaRPr lang="pt-BR" sz="3200" i="1" dirty="0">
              <a:ln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2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256" y="3984252"/>
            <a:ext cx="350744" cy="350744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2895600" cy="3486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6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2911">
        <p14:vortex dir="r"/>
      </p:transition>
    </mc:Choice>
    <mc:Fallback xmlns="">
      <p:transition spd="slow" advTm="129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146611" y="1345160"/>
            <a:ext cx="6858000" cy="1655762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954E07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Cristo vive em mim!</a:t>
            </a:r>
            <a:endParaRPr lang="pt-BR" sz="2800" dirty="0">
              <a:ln>
                <a:solidFill>
                  <a:srgbClr val="954E07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i="1" dirty="0">
                <a:ln>
                  <a:solidFill>
                    <a:srgbClr val="954E07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Feliz Natal</a:t>
            </a:r>
            <a:endParaRPr lang="pt-BR" sz="3600" i="1" dirty="0">
              <a:ln>
                <a:solidFill>
                  <a:srgbClr val="954E07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3600" dirty="0">
              <a:ln>
                <a:solidFill>
                  <a:srgbClr val="954E07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023" y="-134444"/>
            <a:ext cx="2904565" cy="436846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886" y="180723"/>
            <a:ext cx="647998" cy="612653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580" y="793376"/>
            <a:ext cx="647998" cy="612653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276" y="150289"/>
            <a:ext cx="647998" cy="612653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3149" y="793376"/>
            <a:ext cx="647998" cy="612653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942" y="180722"/>
            <a:ext cx="647998" cy="612653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482" y="747725"/>
            <a:ext cx="647998" cy="612653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4609" y="180722"/>
            <a:ext cx="647998" cy="612653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515" y="793376"/>
            <a:ext cx="647998" cy="612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40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2107">
        <p14:reveal/>
      </p:transition>
    </mc:Choice>
    <mc:Fallback xmlns="">
      <p:transition spd="slow" advTm="121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393"/>
            <a:ext cx="12192000" cy="685760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0890" y="840906"/>
            <a:ext cx="8296835" cy="3686269"/>
          </a:xfrm>
        </p:spPr>
        <p:txBody>
          <a:bodyPr>
            <a:noAutofit/>
          </a:bodyPr>
          <a:lstStyle/>
          <a:p>
            <a:pPr algn="l"/>
            <a:r>
              <a:rPr lang="pt-BR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Texto: Paulo Roberto Gaefke</a:t>
            </a:r>
          </a:p>
          <a:p>
            <a:pPr algn="l"/>
            <a:r>
              <a:rPr lang="pt-BR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Imagens: Internet</a:t>
            </a:r>
          </a:p>
          <a:p>
            <a:pPr algn="l"/>
            <a:r>
              <a:rPr lang="pt-BR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Anne Murray</a:t>
            </a:r>
          </a:p>
          <a:p>
            <a:pPr algn="l"/>
            <a:r>
              <a:rPr lang="pt-BR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 Bia Vasconcellos</a:t>
            </a: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www.youtube.com/user/bvbiavasconcellos/videos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l"/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8615" y="847826"/>
            <a:ext cx="2276475" cy="100133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996831" y="979163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544" y="3571047"/>
            <a:ext cx="476250" cy="4762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3613" y="3232265"/>
            <a:ext cx="476250" cy="4762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8526" y="3191071"/>
            <a:ext cx="476250" cy="4762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602" y="4312608"/>
            <a:ext cx="476250" cy="4762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8247" y="4599747"/>
            <a:ext cx="476250" cy="4762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0602" y="5328823"/>
            <a:ext cx="476250" cy="4762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098" y="3332922"/>
            <a:ext cx="476250" cy="47625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5374608"/>
            <a:ext cx="476250" cy="4762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5946" y="4586726"/>
            <a:ext cx="476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76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26000">
        <p14:vortex dir="r"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</TotalTime>
  <Words>147</Words>
  <Application>Microsoft Office PowerPoint</Application>
  <PresentationFormat>Widescreen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Algerian</vt:lpstr>
      <vt:lpstr>Arial</vt:lpstr>
      <vt:lpstr>Calibri</vt:lpstr>
      <vt:lpstr>Calibri Light</vt:lpstr>
      <vt:lpstr>Georgia</vt:lpstr>
      <vt:lpstr>Office Theme</vt:lpstr>
      <vt:lpstr>Você é o Natal!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Nubia</dc:creator>
  <cp:keywords>BIAJOVA SLIDES: 08/12/2015</cp:keywords>
  <cp:lastModifiedBy>Nubia</cp:lastModifiedBy>
  <cp:revision>170</cp:revision>
  <dcterms:created xsi:type="dcterms:W3CDTF">2015-12-09T22:16:47Z</dcterms:created>
  <dcterms:modified xsi:type="dcterms:W3CDTF">2015-12-10T18:57:29Z</dcterms:modified>
</cp:coreProperties>
</file>