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2" r:id="rId7"/>
    <p:sldId id="261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mFR4lPrOdCc+R5mWeLM3g==" hashData="Ter3BNDTL9tF5sY1m4y+bA+23u3AjKuZ2/Zspdqof+gpuyL+gIpkHYn+HWXspwdV+Ep90UPImvT+7bnaK3um9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7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user/olgagomeslopes" TargetMode="External"/><Relationship Id="rId5" Type="http://schemas.openxmlformats.org/officeDocument/2006/relationships/hyperlink" Target="http://www.sergrasan.com/olgalopesslides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384" y="0"/>
            <a:ext cx="4032504" cy="66943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881241" y="4347411"/>
            <a:ext cx="596509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Não havia Lugar</a:t>
            </a:r>
          </a:p>
        </p:txBody>
      </p:sp>
      <p:sp>
        <p:nvSpPr>
          <p:cNvPr id="3" name="Retângulo 2"/>
          <p:cNvSpPr/>
          <p:nvPr/>
        </p:nvSpPr>
        <p:spPr>
          <a:xfrm>
            <a:off x="4215384" y="5679650"/>
            <a:ext cx="62103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( Letícia </a:t>
            </a:r>
            <a:r>
              <a:rPr lang="pt-PT" sz="44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Thompson</a:t>
            </a:r>
            <a:r>
              <a:rPr lang="pt-PT" sz="4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)</a:t>
            </a:r>
            <a:endParaRPr lang="pt-PT" sz="4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106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reveal/>
        <p:sndAc>
          <p:stSnd loop="1">
            <p:snd r:embed="rId2" name="Celine Dion-O Holy Night.wav"/>
          </p:stSnd>
        </p:sndAc>
      </p:transition>
    </mc:Choice>
    <mc:Fallback>
      <p:transition spd="slow" advTm="9000">
        <p:fade/>
        <p:sndAc>
          <p:stSnd loop="1">
            <p:snd r:embed="rId2" name="Celine Dion-O Holy N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572872" y="4375163"/>
            <a:ext cx="661595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Quando chegou o tempo previsto para Maria dar à luz, procuraram um lugar para que a criança nascesse. </a:t>
            </a:r>
          </a:p>
        </p:txBody>
      </p:sp>
    </p:spTree>
    <p:extLst>
      <p:ext uri="{BB962C8B-B14F-4D97-AF65-F5344CB8AC3E}">
        <p14:creationId xmlns:p14="http://schemas.microsoft.com/office/powerpoint/2010/main" val="2104737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eveal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074894" y="4853953"/>
            <a:ext cx="562087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Mas portas foram fechadas e, com tantas casas, não havia lugar. </a:t>
            </a:r>
          </a:p>
        </p:txBody>
      </p:sp>
    </p:spTree>
    <p:extLst>
      <p:ext uri="{BB962C8B-B14F-4D97-AF65-F5344CB8AC3E}">
        <p14:creationId xmlns:p14="http://schemas.microsoft.com/office/powerpoint/2010/main" val="373723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reveal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936376" y="394464"/>
            <a:ext cx="816684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Meu coração sempre doeu ao ver isso nas representações do Natal, por que eu nunca entendi como corações podiam ser assim tão endurecidos.</a:t>
            </a:r>
          </a:p>
        </p:txBody>
      </p:sp>
    </p:spTree>
    <p:extLst>
      <p:ext uri="{BB962C8B-B14F-4D97-AF65-F5344CB8AC3E}">
        <p14:creationId xmlns:p14="http://schemas.microsoft.com/office/powerpoint/2010/main" val="2671692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reveal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124635" y="362635"/>
            <a:ext cx="7315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Havia lugar para tantas coisas, mas não havia para o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Mestre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de todos os mestres.</a:t>
            </a:r>
          </a:p>
        </p:txBody>
      </p:sp>
    </p:spTree>
    <p:extLst>
      <p:ext uri="{BB962C8B-B14F-4D97-AF65-F5344CB8AC3E}">
        <p14:creationId xmlns:p14="http://schemas.microsoft.com/office/powerpoint/2010/main" val="1775160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5359549" y="754370"/>
            <a:ext cx="531607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 hoje ainda é assim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.</a:t>
            </a: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Há lugar para muito em nossas vidas. </a:t>
            </a:r>
          </a:p>
        </p:txBody>
      </p:sp>
    </p:spTree>
    <p:extLst>
      <p:ext uri="{BB962C8B-B14F-4D97-AF65-F5344CB8AC3E}">
        <p14:creationId xmlns:p14="http://schemas.microsoft.com/office/powerpoint/2010/main" val="1608228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reveal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549152" y="371600"/>
            <a:ext cx="519056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Temos dias repletos, preenchemos com coisas que nos fazem bem, outras nem tanto, </a:t>
            </a:r>
          </a:p>
        </p:txBody>
      </p:sp>
    </p:spTree>
    <p:extLst>
      <p:ext uri="{BB962C8B-B14F-4D97-AF65-F5344CB8AC3E}">
        <p14:creationId xmlns:p14="http://schemas.microsoft.com/office/powerpoint/2010/main" val="3404979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5718137" y="200372"/>
            <a:ext cx="495748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ganhamos tempo aqui, perdemos aqui... mas para Jesus ainda não há lugar!...</a:t>
            </a:r>
          </a:p>
        </p:txBody>
      </p:sp>
    </p:spTree>
    <p:extLst>
      <p:ext uri="{BB962C8B-B14F-4D97-AF65-F5344CB8AC3E}">
        <p14:creationId xmlns:p14="http://schemas.microsoft.com/office/powerpoint/2010/main" val="1307589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4076927" y="381844"/>
            <a:ext cx="65186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Nós, que nos julgamos bons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,</a:t>
            </a: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sensíveis e sábios, acolhemos a vida, </a:t>
            </a:r>
          </a:p>
        </p:txBody>
      </p:sp>
    </p:spTree>
    <p:extLst>
      <p:ext uri="{BB962C8B-B14F-4D97-AF65-F5344CB8AC3E}">
        <p14:creationId xmlns:p14="http://schemas.microsoft.com/office/powerpoint/2010/main" val="396509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reveal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68941" y="4332023"/>
            <a:ext cx="718969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não somos diferentes das pessoas que disseram não quando Jesus devia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vir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ao mundo. </a:t>
            </a:r>
          </a:p>
        </p:txBody>
      </p:sp>
    </p:spTree>
    <p:extLst>
      <p:ext uri="{BB962C8B-B14F-4D97-AF65-F5344CB8AC3E}">
        <p14:creationId xmlns:p14="http://schemas.microsoft.com/office/powerpoint/2010/main" val="1867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185588" y="5270357"/>
            <a:ext cx="582082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Nós também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nem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sempre damos lugar. </a:t>
            </a:r>
          </a:p>
        </p:txBody>
      </p:sp>
    </p:spTree>
    <p:extLst>
      <p:ext uri="{BB962C8B-B14F-4D97-AF65-F5344CB8AC3E}">
        <p14:creationId xmlns:p14="http://schemas.microsoft.com/office/powerpoint/2010/main" val="2280806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reveal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4607859" y="4375163"/>
            <a:ext cx="590774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 Ele continua Sua estrada... à procura de uma porta aberta, uma vida disposta a recebê-lo.</a:t>
            </a:r>
          </a:p>
        </p:txBody>
      </p:sp>
    </p:spTree>
    <p:extLst>
      <p:ext uri="{BB962C8B-B14F-4D97-AF65-F5344CB8AC3E}">
        <p14:creationId xmlns:p14="http://schemas.microsoft.com/office/powerpoint/2010/main" val="3539260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22048" cy="693115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524000" y="4388673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Penso nas pessoas que naquela época perderam a oportunidade de ver nascendo em suas casas</a:t>
            </a:r>
          </a:p>
        </p:txBody>
      </p:sp>
    </p:spTree>
    <p:extLst>
      <p:ext uri="{BB962C8B-B14F-4D97-AF65-F5344CB8AC3E}">
        <p14:creationId xmlns:p14="http://schemas.microsoft.com/office/powerpoint/2010/main" val="1532647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210235" y="35367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o próprio Filho de Deus, Rei de todos os reis, Senhor de toda a terra.</a:t>
            </a:r>
          </a:p>
        </p:txBody>
      </p:sp>
    </p:spTree>
    <p:extLst>
      <p:ext uri="{BB962C8B-B14F-4D97-AF65-F5344CB8AC3E}">
        <p14:creationId xmlns:p14="http://schemas.microsoft.com/office/powerpoint/2010/main" val="4180593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reveal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977153" y="301629"/>
            <a:ext cx="720762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Que isso sirva para nossa reflexão: perdemos bênçãos nas nossas vidas por que não sabemos dar lugar, não sabemos abrir a porta e acolher.</a:t>
            </a:r>
          </a:p>
        </p:txBody>
      </p:sp>
    </p:spTree>
    <p:extLst>
      <p:ext uri="{BB962C8B-B14F-4D97-AF65-F5344CB8AC3E}">
        <p14:creationId xmlns:p14="http://schemas.microsoft.com/office/powerpoint/2010/main" val="2256491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reveal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451412" y="320941"/>
            <a:ext cx="608703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Diz a Bíblia: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"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Guardai a hospitalidade, pois muitos sem saber hospedaram anjos."</a:t>
            </a:r>
          </a:p>
        </p:txBody>
      </p:sp>
    </p:spTree>
    <p:extLst>
      <p:ext uri="{BB962C8B-B14F-4D97-AF65-F5344CB8AC3E}">
        <p14:creationId xmlns:p14="http://schemas.microsoft.com/office/powerpoint/2010/main" val="1865186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4697507" y="4289176"/>
            <a:ext cx="6248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Que nossos corações possam ter todas as portas e janelas sempre abertas a Deus e aos outros,</a:t>
            </a:r>
          </a:p>
        </p:txBody>
      </p:sp>
    </p:spTree>
    <p:extLst>
      <p:ext uri="{BB962C8B-B14F-4D97-AF65-F5344CB8AC3E}">
        <p14:creationId xmlns:p14="http://schemas.microsoft.com/office/powerpoint/2010/main" val="358989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eveal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5155378" y="561111"/>
            <a:ext cx="6096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não só no Natal,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mas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em todos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os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dias do ano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!...</a:t>
            </a:r>
            <a:endParaRPr lang="pt-PT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02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reveal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5642797" y="632855"/>
            <a:ext cx="433323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Tenham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um</a:t>
            </a: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maravilhoso Natal!</a:t>
            </a:r>
          </a:p>
        </p:txBody>
      </p:sp>
    </p:spTree>
    <p:extLst>
      <p:ext uri="{BB962C8B-B14F-4D97-AF65-F5344CB8AC3E}">
        <p14:creationId xmlns:p14="http://schemas.microsoft.com/office/powerpoint/2010/main" val="4028261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reveal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-86282"/>
            <a:ext cx="1676400" cy="14382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5620" y="5419725"/>
            <a:ext cx="1676400" cy="1438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5406215"/>
            <a:ext cx="1524000" cy="1438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20" y="-86281"/>
            <a:ext cx="1524000" cy="1438275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524000" y="2471575"/>
            <a:ext cx="867671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Autor </a:t>
            </a:r>
            <a:r>
              <a:rPr lang="pt-PT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Letícia </a:t>
            </a:r>
            <a:r>
              <a:rPr lang="pt-PT" sz="2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Thompson</a:t>
            </a:r>
            <a:endParaRPr lang="pt-PT" sz="2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</a:t>
            </a:r>
            <a:r>
              <a:rPr lang="pt-PT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: </a:t>
            </a:r>
            <a:r>
              <a:rPr lang="pt-PT" sz="2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Celine</a:t>
            </a:r>
            <a:r>
              <a:rPr lang="pt-PT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Dion</a:t>
            </a:r>
            <a:r>
              <a:rPr lang="pt-PT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-Oh </a:t>
            </a:r>
            <a:r>
              <a:rPr lang="pt-PT" sz="2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Holy</a:t>
            </a:r>
            <a:r>
              <a:rPr lang="pt-PT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Night</a:t>
            </a:r>
            <a:endParaRPr lang="pt-PT" sz="2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2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www.sergrasan.com/olgalopesslides</a:t>
            </a:r>
            <a:endParaRPr lang="pt-PT" sz="2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www.youtube.com/user/olgagomeslopes</a:t>
            </a:r>
            <a:endParaRPr lang="pt-PT" sz="2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15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0">
        <p14:reveal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o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Circuito</Template>
  <TotalTime>64</TotalTime>
  <Words>321</Words>
  <Application>Microsoft Office PowerPoint</Application>
  <PresentationFormat>Ecrã Panorâmico</PresentationFormat>
  <Paragraphs>38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6" baseType="lpstr">
      <vt:lpstr>Arial</vt:lpstr>
      <vt:lpstr>Bookman Old Style</vt:lpstr>
      <vt:lpstr>Cambria Math</vt:lpstr>
      <vt:lpstr>Trebuchet MS</vt:lpstr>
      <vt:lpstr>Tw Cen MT</vt:lpstr>
      <vt:lpstr>Circuito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8</cp:revision>
  <dcterms:created xsi:type="dcterms:W3CDTF">2015-12-13T14:58:18Z</dcterms:created>
  <dcterms:modified xsi:type="dcterms:W3CDTF">2015-12-13T18:49:57Z</dcterms:modified>
</cp:coreProperties>
</file>