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24" r:id="rId2"/>
  </p:sldMasterIdLst>
  <p:notesMasterIdLst>
    <p:notesMasterId r:id="rId17"/>
  </p:notesMasterIdLst>
  <p:sldIdLst>
    <p:sldId id="256" r:id="rId3"/>
    <p:sldId id="260" r:id="rId4"/>
    <p:sldId id="262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71" r:id="rId13"/>
    <p:sldId id="269" r:id="rId14"/>
    <p:sldId id="270" r:id="rId15"/>
    <p:sldId id="259" r:id="rId16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83" autoAdjust="0"/>
    <p:restoredTop sz="48421" autoAdjust="0"/>
  </p:normalViewPr>
  <p:slideViewPr>
    <p:cSldViewPr>
      <p:cViewPr varScale="1">
        <p:scale>
          <a:sx n="111" d="100"/>
          <a:sy n="111" d="100"/>
        </p:scale>
        <p:origin x="1338" y="9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pt-PT" sz="1200"/>
            </a:lvl1pPr>
          </a:lstStyle>
          <a:p>
            <a:endParaRPr lang="pt-P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pt-PT" sz="1200"/>
            </a:lvl1pPr>
          </a:lstStyle>
          <a:p>
            <a:fld id="{A5AB49CC-2F3E-4163-91CD-02ED0986F5FB}" type="datetimeFigureOut">
              <a:t>15/12/2014</a:t>
            </a:fld>
            <a:endParaRPr lang="pt-P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pt-PT" sz="1200"/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pt-PT" sz="1200"/>
            </a:lvl1pPr>
          </a:lstStyle>
          <a:p>
            <a:fld id="{9E8F1D79-C231-4825-9975-4D3E4F2E0469}" type="slidenum"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00587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pt-PT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pt-PT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pt-PT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pt-PT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pt-PT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pt-PT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pt-PT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pt-PT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pt-PT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pt-PT" sz="1400" b="1" noProof="0" dirty="0" smtClean="0"/>
              <a:t>Cenário de neve</a:t>
            </a:r>
            <a:r>
              <a:rPr lang="pt-PT" sz="1400" b="1" baseline="0" noProof="0" dirty="0" smtClean="0"/>
              <a:t> animado</a:t>
            </a:r>
          </a:p>
          <a:p>
            <a:r>
              <a:rPr lang="pt-PT" sz="1400" baseline="0" noProof="0" smtClean="0"/>
              <a:t>(Difícil)</a:t>
            </a:r>
          </a:p>
          <a:p>
            <a:endParaRPr lang="pt-PT" baseline="0" noProof="0" smtClean="0"/>
          </a:p>
          <a:p>
            <a:endParaRPr lang="pt-PT" baseline="0" noProof="0" dirty="0" smtClean="0"/>
          </a:p>
          <a:p>
            <a:pPr marL="0" indent="0">
              <a:buFont typeface="+mj-lt"/>
              <a:buNone/>
            </a:pPr>
            <a:r>
              <a:rPr lang="pt-PT" b="1" noProof="0" dirty="0" smtClean="0"/>
              <a:t>Sugestão</a:t>
            </a:r>
            <a:r>
              <a:rPr lang="pt-PT" b="0" noProof="0" dirty="0" smtClean="0"/>
              <a:t>:</a:t>
            </a:r>
            <a:r>
              <a:rPr lang="pt-PT" noProof="0" dirty="0" smtClean="0"/>
              <a:t> Para</a:t>
            </a:r>
            <a:r>
              <a:rPr lang="pt-PT" baseline="0" noProof="0" dirty="0" smtClean="0"/>
              <a:t> obter excelentes resultados com este efeito, será melhor utilizar uma imagem de grandes dimensões e alta resolução. A imagem no exemplo acima tem 2000 pixels de largura e 750 pixels de altura. </a:t>
            </a:r>
            <a:r>
              <a:rPr lang="pt-PT" b="0" baseline="0" noProof="0" dirty="0" smtClean="0"/>
              <a:t>Poderá ser conveniente utilizar guias de desenho para reproduzir os efeitos de animação. </a:t>
            </a:r>
          </a:p>
          <a:p>
            <a:pPr marL="228600" indent="-228600">
              <a:buFont typeface="+mj-lt"/>
              <a:buNone/>
            </a:pPr>
            <a:endParaRPr lang="pt-PT" b="0" baseline="0" noProof="0" dirty="0" smtClean="0"/>
          </a:p>
          <a:p>
            <a:pPr marL="228600" indent="-228600">
              <a:buFont typeface="+mj-lt"/>
              <a:buNone/>
            </a:pPr>
            <a:endParaRPr lang="pt-PT" b="0" baseline="0" noProof="0" dirty="0" smtClean="0"/>
          </a:p>
          <a:p>
            <a:r>
              <a:rPr lang="pt-PT" baseline="0" noProof="0" dirty="0" smtClean="0"/>
              <a:t>Para visualizar e definir as guias de desenho,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sz="1200" noProof="0" dirty="0" smtClean="0"/>
              <a:t>Clique com o botão direito do rato no fundo do diapositivo</a:t>
            </a:r>
            <a:r>
              <a:rPr lang="pt-PT" sz="1200" baseline="0" noProof="0" dirty="0" smtClean="0"/>
              <a:t> e</a:t>
            </a:r>
            <a:r>
              <a:rPr lang="pt-PT" sz="1200" noProof="0" dirty="0" smtClean="0"/>
              <a:t> selecione </a:t>
            </a:r>
            <a:r>
              <a:rPr lang="pt-PT" sz="1200" b="1" noProof="0" dirty="0" smtClean="0"/>
              <a:t>Grelhas e guias</a:t>
            </a:r>
            <a:r>
              <a:rPr lang="pt-PT" sz="1200" b="0" noProof="0" dirty="0" smtClean="0"/>
              <a:t>.</a:t>
            </a:r>
            <a:r>
              <a:rPr lang="pt-PT" sz="1200" b="1" baseline="0" noProof="0" dirty="0" smtClean="0"/>
              <a:t> </a:t>
            </a:r>
            <a:r>
              <a:rPr lang="pt-PT" sz="1200" b="0" noProof="0" dirty="0" smtClean="0"/>
              <a:t>Na caixa de diálogo </a:t>
            </a:r>
            <a:r>
              <a:rPr lang="pt-PT" sz="1200" b="1" noProof="0" dirty="0" smtClean="0"/>
              <a:t>Grelhas e guias</a:t>
            </a:r>
            <a:r>
              <a:rPr lang="pt-PT" sz="1200" b="0" noProof="0" dirty="0" smtClean="0"/>
              <a:t>, em </a:t>
            </a:r>
            <a:r>
              <a:rPr lang="pt-PT" sz="1200" b="1" noProof="0" dirty="0" smtClean="0"/>
              <a:t>Definições das</a:t>
            </a:r>
            <a:r>
              <a:rPr lang="pt-PT" sz="1200" noProof="0" dirty="0" smtClean="0"/>
              <a:t> </a:t>
            </a:r>
            <a:r>
              <a:rPr lang="pt-PT" sz="1200" b="1" noProof="0" dirty="0" smtClean="0"/>
              <a:t>guias</a:t>
            </a:r>
            <a:r>
              <a:rPr lang="pt-PT" sz="1200" b="0" noProof="0" dirty="0" smtClean="0"/>
              <a:t>, selecione</a:t>
            </a:r>
            <a:r>
              <a:rPr lang="pt-PT" sz="1200" b="0" baseline="0" noProof="0" dirty="0" smtClean="0"/>
              <a:t> </a:t>
            </a:r>
            <a:r>
              <a:rPr lang="pt-PT" sz="1200" b="1" noProof="0" dirty="0" smtClean="0"/>
              <a:t>Mostrar</a:t>
            </a:r>
            <a:r>
              <a:rPr lang="pt-PT" sz="1200" noProof="0" dirty="0" smtClean="0"/>
              <a:t> </a:t>
            </a:r>
            <a:r>
              <a:rPr lang="pt-PT" sz="1200" b="1" noProof="0" dirty="0" smtClean="0"/>
              <a:t>as</a:t>
            </a:r>
            <a:r>
              <a:rPr lang="pt-PT" sz="1200" noProof="0" dirty="0" smtClean="0"/>
              <a:t> </a:t>
            </a:r>
            <a:r>
              <a:rPr lang="pt-PT" sz="1200" b="1" noProof="0" dirty="0" smtClean="0"/>
              <a:t>guias de desenho </a:t>
            </a:r>
            <a:r>
              <a:rPr lang="pt-PT" sz="1200" noProof="0" dirty="0" smtClean="0"/>
              <a:t> </a:t>
            </a:r>
            <a:r>
              <a:rPr lang="pt-PT" sz="1200" b="1" noProof="0" dirty="0" smtClean="0"/>
              <a:t>no ecrã</a:t>
            </a:r>
            <a:r>
              <a:rPr lang="pt-PT" sz="1200" b="0" noProof="0" dirty="0" smtClean="0"/>
              <a:t> e clique em </a:t>
            </a:r>
            <a:r>
              <a:rPr lang="pt-PT" sz="1200" b="1" noProof="0" dirty="0" smtClean="0"/>
              <a:t>OK</a:t>
            </a:r>
            <a:r>
              <a:rPr lang="pt-PT" sz="1200" b="0" noProof="0" dirty="0" smtClean="0"/>
              <a:t>.</a:t>
            </a:r>
            <a:r>
              <a:rPr lang="pt-PT" sz="1200" b="0" baseline="0" noProof="0" dirty="0" smtClean="0"/>
              <a:t> (</a:t>
            </a:r>
            <a:r>
              <a:rPr lang="pt-PT" sz="1200" b="0" noProof="0" dirty="0" smtClean="0"/>
              <a:t>Nota: </a:t>
            </a:r>
            <a:r>
              <a:rPr lang="pt-PT" sz="1200" noProof="0" dirty="0" smtClean="0"/>
              <a:t>Aparece uma linha horizontal e uma linha vertical no</a:t>
            </a:r>
            <a:r>
              <a:rPr lang="pt-PT" sz="1200" baseline="0" noProof="0" dirty="0" smtClean="0"/>
              <a:t> diapositivo </a:t>
            </a:r>
            <a:r>
              <a:rPr lang="pt-PT" sz="1200" noProof="0" dirty="0" smtClean="0"/>
              <a:t>no ponto 0.00, a posição</a:t>
            </a:r>
            <a:r>
              <a:rPr lang="pt-PT" sz="1200" baseline="0" noProof="0" dirty="0" smtClean="0"/>
              <a:t> predefinida</a:t>
            </a:r>
            <a:r>
              <a:rPr lang="pt-PT" sz="1200" noProof="0" dirty="0" smtClean="0"/>
              <a:t>. Conforme</a:t>
            </a:r>
            <a:r>
              <a:rPr lang="pt-PT" sz="1200" baseline="0" noProof="0" dirty="0" smtClean="0"/>
              <a:t> for arrastando as guias, o cursor mostra a nova posição.</a:t>
            </a:r>
            <a:r>
              <a:rPr lang="pt-PT" sz="1200" noProof="0" dirty="0" smtClean="0"/>
              <a:t>) </a:t>
            </a:r>
          </a:p>
          <a:p>
            <a:pPr marL="228600" indent="-228600">
              <a:buFont typeface="+mj-lt"/>
              <a:buAutoNum type="arabicPeriod"/>
            </a:pPr>
            <a:r>
              <a:rPr lang="pt-PT" sz="1200" noProof="0" dirty="0" smtClean="0"/>
              <a:t>Prima continuamente CTRL, selecione a </a:t>
            </a:r>
            <a:r>
              <a:rPr lang="pt-PT" sz="1200" baseline="0" noProof="0" dirty="0" smtClean="0"/>
              <a:t> guia vertical e </a:t>
            </a:r>
            <a:r>
              <a:rPr lang="pt-PT" sz="1200" noProof="0" dirty="0" smtClean="0"/>
              <a:t>arraste-a para a </a:t>
            </a:r>
            <a:r>
              <a:rPr lang="pt-PT" sz="1200" baseline="0" noProof="0" dirty="0" smtClean="0"/>
              <a:t> posição 5</a:t>
            </a:r>
            <a:r>
              <a:rPr lang="pt-PT" sz="1200" noProof="0" dirty="0" smtClean="0"/>
              <a:t>.00.</a:t>
            </a:r>
          </a:p>
          <a:p>
            <a:endParaRPr lang="pt-PT" baseline="0" noProof="0" dirty="0" smtClean="0"/>
          </a:p>
          <a:p>
            <a:endParaRPr lang="pt-PT" baseline="0" noProof="0" dirty="0" smtClean="0"/>
          </a:p>
          <a:p>
            <a:r>
              <a:rPr lang="pt-PT" baseline="0" noProof="0" dirty="0" smtClean="0"/>
              <a:t>Para reproduzir os efeitos da imagem neste diapositivo, faça o seguinte: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noProof="0" dirty="0" smtClean="0"/>
              <a:t>No separador </a:t>
            </a:r>
            <a:r>
              <a:rPr lang="pt-PT" sz="1200" b="1" noProof="0" dirty="0" smtClean="0"/>
              <a:t>Base</a:t>
            </a:r>
            <a:r>
              <a:rPr lang="pt-PT" sz="1200" noProof="0" dirty="0" smtClean="0"/>
              <a:t>, no grupo </a:t>
            </a:r>
            <a:r>
              <a:rPr lang="pt-PT" sz="1200" b="1" noProof="0" dirty="0" smtClean="0"/>
              <a:t>Diapositivos</a:t>
            </a:r>
            <a:r>
              <a:rPr lang="pt-PT" sz="1200" noProof="0" dirty="0" smtClean="0"/>
              <a:t>, clique em </a:t>
            </a:r>
            <a:r>
              <a:rPr lang="pt-PT" sz="1200" b="1" noProof="0" dirty="0" smtClean="0"/>
              <a:t>Esquema</a:t>
            </a:r>
            <a:r>
              <a:rPr lang="pt-PT" sz="1200" noProof="0" dirty="0" smtClean="0"/>
              <a:t> e, em seguida, clique em </a:t>
            </a:r>
            <a:r>
              <a:rPr lang="pt-PT" sz="1200" b="1" noProof="0" dirty="0" smtClean="0"/>
              <a:t>Em branco</a:t>
            </a:r>
            <a:r>
              <a:rPr lang="pt-PT" sz="120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sz="1200" noProof="0" dirty="0" smtClean="0"/>
              <a:t>No separador </a:t>
            </a:r>
            <a:r>
              <a:rPr lang="pt-PT" sz="1200" b="1" noProof="0" dirty="0" smtClean="0"/>
              <a:t>Inserir</a:t>
            </a:r>
            <a:r>
              <a:rPr lang="pt-PT" sz="1200" noProof="0" dirty="0" smtClean="0"/>
              <a:t>, no grupo </a:t>
            </a:r>
            <a:r>
              <a:rPr lang="pt-PT" sz="1200" b="1" noProof="0" dirty="0" smtClean="0"/>
              <a:t>Imagens</a:t>
            </a:r>
            <a:r>
              <a:rPr lang="pt-PT" sz="1200" noProof="0" dirty="0" smtClean="0"/>
              <a:t>, clique em </a:t>
            </a:r>
            <a:r>
              <a:rPr lang="pt-PT" sz="1200" b="1" noProof="0" dirty="0" smtClean="0"/>
              <a:t>Imagem</a:t>
            </a:r>
            <a:r>
              <a:rPr lang="pt-PT" sz="1200" noProof="0" dirty="0" smtClean="0"/>
              <a:t>. Na caixa de diálogo </a:t>
            </a:r>
            <a:r>
              <a:rPr lang="pt-PT" sz="1200" b="1" noProof="0" dirty="0" smtClean="0"/>
              <a:t>Inserir</a:t>
            </a:r>
            <a:r>
              <a:rPr lang="pt-PT" sz="1200" b="1" baseline="0" noProof="0" dirty="0" smtClean="0"/>
              <a:t> imagem</a:t>
            </a:r>
            <a:r>
              <a:rPr lang="pt-PT" sz="1200" baseline="0" noProof="0" dirty="0" smtClean="0"/>
              <a:t>, selecione a imagem e clique em </a:t>
            </a:r>
            <a:r>
              <a:rPr lang="pt-PT" sz="1200" b="1" baseline="0" noProof="0" dirty="0" smtClean="0"/>
              <a:t>Inserir</a:t>
            </a:r>
            <a:r>
              <a:rPr lang="pt-PT" sz="1200" baseline="0" noProof="0" dirty="0" smtClean="0"/>
              <a:t>. 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noProof="0" dirty="0" smtClean="0"/>
              <a:t>No</a:t>
            </a:r>
            <a:r>
              <a:rPr lang="pt-PT" sz="1200" baseline="0" noProof="0" dirty="0" smtClean="0"/>
              <a:t> diapositivo, </a:t>
            </a:r>
            <a:r>
              <a:rPr lang="pt-PT" sz="1200" noProof="0" dirty="0" smtClean="0"/>
              <a:t>selecione a imagem. </a:t>
            </a:r>
            <a:r>
              <a:rPr lang="pt-PT" sz="1200" i="0" baseline="0" noProof="0" dirty="0" smtClean="0"/>
              <a:t>Em </a:t>
            </a:r>
            <a:r>
              <a:rPr lang="pt-PT" sz="1200" b="1" i="0" baseline="0" noProof="0" dirty="0" smtClean="0"/>
              <a:t>Ferramentas de Imagem</a:t>
            </a:r>
            <a:r>
              <a:rPr lang="pt-PT" sz="1200" i="0" baseline="0" noProof="0" dirty="0" smtClean="0"/>
              <a:t>, no separador </a:t>
            </a:r>
            <a:r>
              <a:rPr lang="pt-PT" sz="1200" b="1" i="0" baseline="0" noProof="0" dirty="0" smtClean="0"/>
              <a:t>Formatar</a:t>
            </a:r>
            <a:r>
              <a:rPr lang="pt-PT" sz="1200" i="0" baseline="0" noProof="0" dirty="0" smtClean="0"/>
              <a:t>, no canto inferior direito do grupo </a:t>
            </a:r>
            <a:r>
              <a:rPr lang="pt-PT" sz="1200" b="1" i="0" baseline="0" noProof="0" dirty="0" smtClean="0"/>
              <a:t>Tamanho</a:t>
            </a:r>
            <a:r>
              <a:rPr lang="pt-PT" sz="1200" i="0" baseline="0" noProof="0" dirty="0" smtClean="0"/>
              <a:t>, clique no iniciador de caixa de diálogo </a:t>
            </a:r>
            <a:r>
              <a:rPr lang="pt-PT" sz="1200" b="1" noProof="0" dirty="0" smtClean="0"/>
              <a:t>Tamanho e Posição</a:t>
            </a:r>
            <a:r>
              <a:rPr lang="pt-PT" sz="1200" b="0" baseline="0" noProof="0" dirty="0" smtClean="0"/>
              <a:t>. </a:t>
            </a:r>
            <a:r>
              <a:rPr lang="pt-PT" sz="1200" noProof="0" dirty="0" smtClean="0"/>
              <a:t>Na caixa de diálogo </a:t>
            </a:r>
            <a:r>
              <a:rPr lang="pt-PT" sz="1200" b="1" noProof="0" dirty="0" smtClean="0"/>
              <a:t>Formatar imagem</a:t>
            </a:r>
            <a:r>
              <a:rPr lang="pt-PT" sz="1200" baseline="0" noProof="0" dirty="0" smtClean="0"/>
              <a:t>, </a:t>
            </a:r>
            <a:r>
              <a:rPr lang="pt-PT" sz="1200" noProof="0" dirty="0" smtClean="0"/>
              <a:t>redimensione ou recorte a imagem conforme necessário, para que</a:t>
            </a:r>
            <a:r>
              <a:rPr lang="pt-PT" sz="1200" baseline="0" noProof="0" dirty="0" smtClean="0"/>
              <a:t> a altura fique definida como </a:t>
            </a:r>
            <a:r>
              <a:rPr lang="pt-PT" sz="1200" b="1" baseline="0" noProof="0" dirty="0" smtClean="0"/>
              <a:t>7.5”</a:t>
            </a:r>
            <a:r>
              <a:rPr lang="pt-PT" sz="1200" baseline="0" noProof="0" dirty="0" smtClean="0"/>
              <a:t> e </a:t>
            </a:r>
            <a:r>
              <a:rPr lang="pt-PT" sz="1200" b="0" baseline="0" noProof="0" dirty="0" smtClean="0"/>
              <a:t>a largura </a:t>
            </a:r>
            <a:r>
              <a:rPr lang="pt-PT" sz="1200" baseline="0" noProof="0" dirty="0" smtClean="0"/>
              <a:t>como </a:t>
            </a:r>
            <a:r>
              <a:rPr lang="pt-PT" sz="1200" b="1" baseline="0" noProof="0" dirty="0" smtClean="0"/>
              <a:t>20”</a:t>
            </a:r>
            <a:r>
              <a:rPr lang="pt-PT" sz="1200" baseline="0" noProof="0" dirty="0" smtClean="0"/>
              <a:t>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Para recortar a imagem, clique em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Recortar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 painel esquerdo, e no painel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Recortar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em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Posição de recorte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introduza valores nas caixas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Altura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Largura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Esquerda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Superior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Para redimensionar a imagem, clique em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Tamanho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 painel esquerdo, e no painel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Tamanho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em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Tamanho e rotação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introduza valores nas caixas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Altura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Largura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Base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Desenho</a:t>
            </a:r>
            <a:r>
              <a:rPr lang="pt-PT" baseline="0" noProof="0" dirty="0" smtClean="0"/>
              <a:t>, clique na seta em </a:t>
            </a:r>
            <a:r>
              <a:rPr lang="pt-PT" b="1" baseline="0" noProof="0" dirty="0" smtClean="0"/>
              <a:t>Dispor</a:t>
            </a:r>
            <a:r>
              <a:rPr lang="pt-PT" baseline="0" noProof="0" dirty="0" smtClean="0"/>
              <a:t>, aponte para </a:t>
            </a:r>
            <a:r>
              <a:rPr lang="pt-PT" b="1" baseline="0" noProof="0" dirty="0" smtClean="0"/>
              <a:t>Alinhar</a:t>
            </a:r>
            <a:r>
              <a:rPr lang="pt-PT" baseline="0" noProof="0" dirty="0" smtClean="0"/>
              <a:t> e faça o seguinte: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Clique em </a:t>
            </a:r>
            <a:r>
              <a:rPr lang="pt-PT" b="1" baseline="0" noProof="0" dirty="0" smtClean="0"/>
              <a:t>Alinhar com o Diapositivo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Clique em </a:t>
            </a:r>
            <a:r>
              <a:rPr lang="pt-PT" b="1" baseline="0" noProof="0" dirty="0" smtClean="0"/>
              <a:t>Alinhar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à Esquerda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Clique em </a:t>
            </a:r>
            <a:r>
              <a:rPr lang="pt-PT" b="1" baseline="0" noProof="0" dirty="0" smtClean="0"/>
              <a:t>Alinhar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pelo Meio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None/>
            </a:pPr>
            <a:r>
              <a:rPr lang="pt-PT" baseline="0" noProof="0" dirty="0" smtClean="0"/>
              <a:t>Para reproduzir o primeiro efeito de floco de neve neste diapositivo, faça o seguinte: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i="0" baseline="0" noProof="0" dirty="0" smtClean="0"/>
              <a:t>No separador </a:t>
            </a:r>
            <a:r>
              <a:rPr lang="pt-PT" sz="1200" b="1" i="0" baseline="0" noProof="0" dirty="0" smtClean="0"/>
              <a:t>Inserir</a:t>
            </a:r>
            <a:r>
              <a:rPr lang="pt-PT" sz="1200" i="0" baseline="0" noProof="0" dirty="0" smtClean="0"/>
              <a:t>, no grupo </a:t>
            </a:r>
            <a:r>
              <a:rPr lang="pt-PT" sz="1200" b="1" i="0" baseline="0" noProof="0" dirty="0" smtClean="0"/>
              <a:t>Imagens</a:t>
            </a:r>
            <a:r>
              <a:rPr lang="pt-PT" sz="1200" i="0" baseline="0" noProof="0" dirty="0" smtClean="0"/>
              <a:t>, clique em </a:t>
            </a:r>
            <a:r>
              <a:rPr lang="pt-PT" sz="1200" b="1" i="0" baseline="0" noProof="0" dirty="0" smtClean="0"/>
              <a:t>ClipArt</a:t>
            </a:r>
            <a:r>
              <a:rPr lang="pt-PT" sz="1200" i="0" baseline="0" noProof="0" dirty="0" smtClean="0"/>
              <a:t>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i="0" baseline="0" noProof="0" dirty="0" smtClean="0"/>
              <a:t>No painel </a:t>
            </a:r>
            <a:r>
              <a:rPr lang="pt-PT" sz="1200" b="1" baseline="0" noProof="0" dirty="0" smtClean="0"/>
              <a:t>ClipArt</a:t>
            </a:r>
            <a:r>
              <a:rPr lang="pt-PT" sz="1200" b="0" baseline="0" noProof="0" dirty="0" smtClean="0"/>
              <a:t>, na caixa </a:t>
            </a:r>
            <a:r>
              <a:rPr lang="pt-PT" sz="1200" b="1" baseline="0" noProof="0" dirty="0" smtClean="0"/>
              <a:t>Procurar</a:t>
            </a:r>
            <a:r>
              <a:rPr lang="pt-PT" sz="1200" b="0" baseline="0" noProof="0" dirty="0" smtClean="0"/>
              <a:t>, introduza </a:t>
            </a:r>
            <a:r>
              <a:rPr lang="pt-PT" sz="1200" b="1" baseline="0" noProof="0" dirty="0" smtClean="0"/>
              <a:t>j0299587.wmf</a:t>
            </a:r>
            <a:r>
              <a:rPr lang="pt-PT" sz="1200" b="0" noProof="0" dirty="0" smtClean="0"/>
              <a:t>, desmarque</a:t>
            </a:r>
            <a:r>
              <a:rPr lang="pt-PT" sz="1200" b="0" baseline="0" noProof="0" dirty="0" smtClean="0"/>
              <a:t> a caixa de verificação </a:t>
            </a:r>
            <a:r>
              <a:rPr lang="pt-PT" sz="1200" b="1" baseline="0" noProof="0" dirty="0" smtClean="0"/>
              <a:t>Incluir conteúdo do Office.com </a:t>
            </a:r>
            <a:r>
              <a:rPr lang="pt-PT" sz="1200" b="0" baseline="0" noProof="0" dirty="0" smtClean="0"/>
              <a:t> e </a:t>
            </a:r>
            <a:r>
              <a:rPr lang="pt-PT" sz="1200" baseline="0" noProof="0" dirty="0" smtClean="0"/>
              <a:t>clique em </a:t>
            </a:r>
            <a:r>
              <a:rPr lang="pt-PT" sz="1200" b="1" baseline="0" noProof="0" dirty="0" smtClean="0"/>
              <a:t>Ir</a:t>
            </a:r>
            <a:r>
              <a:rPr lang="pt-PT" sz="1200" b="0" baseline="0" noProof="0" dirty="0" smtClean="0"/>
              <a:t>. </a:t>
            </a:r>
            <a:r>
              <a:rPr lang="pt-PT" sz="1200" baseline="0" noProof="0" dirty="0" smtClean="0"/>
              <a:t>Selecione o ficheiro de ClipArt no painel para inseri-lo no diapositivo. </a:t>
            </a:r>
            <a:r>
              <a:rPr lang="pt-PT" sz="1200" i="0" baseline="0" noProof="0" dirty="0" smtClean="0"/>
              <a:t>Nota: Se escolher outro ficheiro de ClipArt, o ClipArt tem de estar no formato metaficheiro do Windows (.wmf). </a:t>
            </a:r>
            <a:endParaRPr lang="pt-PT" sz="1200" i="1" baseline="0" noProof="0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i="0" baseline="0" noProof="0" dirty="0" smtClean="0"/>
              <a:t>No diapositivo, selecione o ClipArt. No separador </a:t>
            </a:r>
            <a:r>
              <a:rPr lang="pt-PT" sz="1200" b="1" i="0" baseline="0" noProof="0" dirty="0" smtClean="0"/>
              <a:t>Base</a:t>
            </a:r>
            <a:r>
              <a:rPr lang="pt-PT" sz="1200" i="0" baseline="0" noProof="0" dirty="0" smtClean="0"/>
              <a:t>, no grupo </a:t>
            </a:r>
            <a:r>
              <a:rPr lang="pt-PT" sz="1200" b="1" i="0" baseline="0" noProof="0" dirty="0" smtClean="0"/>
              <a:t>Desenho</a:t>
            </a:r>
            <a:r>
              <a:rPr lang="pt-PT" sz="1200" i="0" baseline="0" noProof="0" dirty="0" smtClean="0"/>
              <a:t>, clique em </a:t>
            </a:r>
            <a:r>
              <a:rPr lang="pt-PT" sz="1200" b="1" i="0" baseline="0" noProof="0" dirty="0" smtClean="0"/>
              <a:t>Dispor</a:t>
            </a:r>
            <a:r>
              <a:rPr lang="pt-PT" sz="1200" i="0" baseline="0" noProof="0" dirty="0" smtClean="0"/>
              <a:t> e, em seguida, clique em </a:t>
            </a:r>
            <a:r>
              <a:rPr lang="pt-PT" sz="1200" b="1" i="0" baseline="0" noProof="0" dirty="0" smtClean="0"/>
              <a:t>Desagrupar</a:t>
            </a:r>
            <a:r>
              <a:rPr lang="pt-PT" sz="1200" i="0" baseline="0" noProof="0" dirty="0" smtClean="0"/>
              <a:t>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baseline="0" noProof="0" dirty="0" smtClean="0"/>
              <a:t>Na caixa de diálogo </a:t>
            </a:r>
            <a:r>
              <a:rPr lang="pt-PT" sz="1200" b="1" baseline="0" noProof="0" dirty="0" smtClean="0"/>
              <a:t>Microsoft PowerPoint </a:t>
            </a:r>
            <a:r>
              <a:rPr lang="pt-PT" sz="1200" baseline="0" noProof="0" dirty="0" smtClean="0"/>
              <a:t>, clique em </a:t>
            </a:r>
            <a:r>
              <a:rPr lang="pt-PT" sz="1200" b="1" baseline="0" noProof="0" dirty="0" smtClean="0"/>
              <a:t>Sim</a:t>
            </a:r>
            <a:r>
              <a:rPr lang="pt-PT" sz="1200" baseline="0" noProof="0" dirty="0" smtClean="0"/>
              <a:t>. </a:t>
            </a:r>
            <a:endParaRPr lang="pt-PT" sz="1200" i="1" noProof="0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baseline="0" noProof="0" dirty="0" smtClean="0"/>
              <a:t>No diapositivo, selecione o ClipArt convertido. No separador </a:t>
            </a:r>
            <a:r>
              <a:rPr lang="pt-PT" sz="1200" b="1" baseline="0" noProof="0" dirty="0" smtClean="0"/>
              <a:t>Base</a:t>
            </a:r>
            <a:r>
              <a:rPr lang="pt-PT" sz="1200" baseline="0" noProof="0" dirty="0" smtClean="0"/>
              <a:t>, no grupo </a:t>
            </a:r>
            <a:r>
              <a:rPr lang="pt-PT" sz="1200" b="1" baseline="0" noProof="0" dirty="0" smtClean="0"/>
              <a:t>Editar</a:t>
            </a:r>
            <a:r>
              <a:rPr lang="pt-PT" sz="1200" baseline="0" noProof="0" dirty="0" smtClean="0"/>
              <a:t>, clique em </a:t>
            </a:r>
            <a:r>
              <a:rPr lang="pt-PT" sz="1200" b="1" baseline="0" noProof="0" dirty="0" smtClean="0"/>
              <a:t>Seleccionar</a:t>
            </a:r>
            <a:r>
              <a:rPr lang="pt-PT" sz="1200" baseline="0" noProof="0" dirty="0" smtClean="0"/>
              <a:t> e, em seguida, clique em </a:t>
            </a:r>
            <a:r>
              <a:rPr lang="pt-PT" sz="1200" b="1" baseline="0" noProof="0" dirty="0" smtClean="0"/>
              <a:t>Painel de Seleção</a:t>
            </a:r>
            <a:r>
              <a:rPr lang="pt-PT" sz="1200" baseline="0" noProof="0" dirty="0" smtClean="0"/>
              <a:t>. 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baseline="0" noProof="0" dirty="0" smtClean="0"/>
              <a:t>No painel de tarefas </a:t>
            </a:r>
            <a:r>
              <a:rPr lang="pt-PT" sz="1200" b="1" baseline="0" noProof="0" dirty="0" smtClean="0"/>
              <a:t>Seleção e Visibilidade</a:t>
            </a:r>
            <a:r>
              <a:rPr lang="pt-PT" sz="1200" b="0" baseline="0" noProof="0" dirty="0" smtClean="0"/>
              <a:t>  </a:t>
            </a:r>
            <a:r>
              <a:rPr lang="pt-PT" sz="1200" baseline="0" noProof="0" dirty="0" smtClean="0"/>
              <a:t>, selecione o grupo de nível superior. No separador </a:t>
            </a:r>
            <a:r>
              <a:rPr lang="pt-PT" sz="1200" b="1" baseline="0" noProof="0" dirty="0" smtClean="0"/>
              <a:t>Base</a:t>
            </a:r>
            <a:r>
              <a:rPr lang="pt-PT" sz="1200" baseline="0" noProof="0" dirty="0" smtClean="0"/>
              <a:t>, no grupo </a:t>
            </a:r>
            <a:r>
              <a:rPr lang="pt-PT" sz="1200" b="1" baseline="0" noProof="0" dirty="0" smtClean="0"/>
              <a:t>Desenho</a:t>
            </a:r>
            <a:r>
              <a:rPr lang="pt-PT" sz="1200" baseline="0" noProof="0" dirty="0" smtClean="0"/>
              <a:t>, clique em </a:t>
            </a:r>
            <a:r>
              <a:rPr lang="pt-PT" sz="1200" b="1" baseline="0" noProof="0" dirty="0" smtClean="0"/>
              <a:t>Dispor</a:t>
            </a:r>
            <a:r>
              <a:rPr lang="pt-PT" sz="1200" baseline="0" noProof="0" dirty="0" smtClean="0"/>
              <a:t> e, em seguida, em </a:t>
            </a:r>
            <a:r>
              <a:rPr lang="pt-PT" sz="1200" b="1" baseline="0" noProof="0" dirty="0" smtClean="0"/>
              <a:t>Desagrupar</a:t>
            </a:r>
            <a:r>
              <a:rPr lang="pt-PT" sz="1200" baseline="0" noProof="0" dirty="0" smtClean="0"/>
              <a:t>. 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baseline="0" noProof="0" dirty="0" smtClean="0"/>
              <a:t>Também no painel </a:t>
            </a:r>
            <a:r>
              <a:rPr lang="pt-PT" sz="1200" b="1" baseline="0" noProof="0" dirty="0" smtClean="0"/>
              <a:t>Seleção e Visibilidade</a:t>
            </a:r>
            <a:r>
              <a:rPr lang="pt-PT" sz="1200" baseline="0" noProof="0" dirty="0" smtClean="0"/>
              <a:t>, faça o seguinte: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baseline="0" noProof="0" dirty="0" smtClean="0"/>
              <a:t>Selecione o objeto </a:t>
            </a:r>
            <a:r>
              <a:rPr lang="pt-PT" sz="1200" b="1" baseline="0" noProof="0" dirty="0" smtClean="0"/>
              <a:t>Forma Automática</a:t>
            </a:r>
            <a:r>
              <a:rPr lang="pt-PT" sz="1200" baseline="0" noProof="0" dirty="0" smtClean="0"/>
              <a:t> e prima DELETE. 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baseline="0" noProof="0" dirty="0" smtClean="0"/>
              <a:t>Prima continuamente CTRL+SHIFT, selecione todos as formas retangulares e prima DELETE.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8"/>
              <a:tabLst/>
              <a:defRPr lang="pt-PT"/>
            </a:pPr>
            <a:r>
              <a:rPr lang="pt-PT" sz="1200" baseline="0" noProof="0" dirty="0" smtClean="0"/>
              <a:t>Também no painel de tarefas </a:t>
            </a:r>
            <a:r>
              <a:rPr lang="pt-PT" sz="1200" b="1" baseline="0" noProof="0" dirty="0" smtClean="0"/>
              <a:t>Seleção e Visibilidade</a:t>
            </a:r>
            <a:r>
              <a:rPr lang="pt-PT" sz="1200" baseline="0" noProof="0" dirty="0" smtClean="0"/>
              <a:t>, </a:t>
            </a:r>
            <a:r>
              <a:rPr lang="pt-PT" baseline="0" noProof="0" dirty="0" smtClean="0"/>
              <a:t>prima continuamente CTRL</a:t>
            </a:r>
            <a:r>
              <a:rPr lang="pt-PT" sz="1200" baseline="0" noProof="0" dirty="0" smtClean="0"/>
              <a:t>+SHIFT</a:t>
            </a:r>
            <a:r>
              <a:rPr lang="pt-PT" baseline="0" noProof="0" dirty="0" smtClean="0"/>
              <a:t> e selecione todas as formas livres. No separador </a:t>
            </a:r>
            <a:r>
              <a:rPr lang="pt-PT" b="1" baseline="0" noProof="0" dirty="0" smtClean="0"/>
              <a:t>Base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Desenho</a:t>
            </a:r>
            <a:r>
              <a:rPr lang="pt-PT" baseline="0" noProof="0" dirty="0" smtClean="0"/>
              <a:t>, clique na seta em </a:t>
            </a:r>
            <a:r>
              <a:rPr lang="pt-PT" b="1" baseline="0" noProof="0" dirty="0" smtClean="0"/>
              <a:t>Dispor</a:t>
            </a:r>
            <a:r>
              <a:rPr lang="pt-PT" baseline="0" noProof="0" dirty="0" smtClean="0"/>
              <a:t> e clique em </a:t>
            </a:r>
            <a:r>
              <a:rPr lang="pt-PT" b="1" baseline="0" noProof="0" dirty="0" smtClean="0"/>
              <a:t>Agrupar</a:t>
            </a:r>
            <a:r>
              <a:rPr lang="pt-PT" baseline="0" noProof="0" dirty="0" smtClean="0"/>
              <a:t>.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8"/>
              <a:tabLst/>
              <a:defRPr lang="pt-PT"/>
            </a:pPr>
            <a:r>
              <a:rPr lang="pt-PT" sz="1200" baseline="0" noProof="0" dirty="0" smtClean="0"/>
              <a:t>Também no painel de tarefas </a:t>
            </a:r>
            <a:r>
              <a:rPr lang="pt-PT" sz="1200" b="1" baseline="0" noProof="0" dirty="0" smtClean="0"/>
              <a:t>Seleção e Visibilidade</a:t>
            </a:r>
            <a:r>
              <a:rPr lang="pt-PT" sz="1200" baseline="0" noProof="0" dirty="0" smtClean="0"/>
              <a:t>, </a:t>
            </a:r>
            <a:r>
              <a:rPr lang="pt-PT" baseline="0" noProof="0" dirty="0" smtClean="0"/>
              <a:t>selecione o grupo de objetos (o floco de neve). No separador </a:t>
            </a:r>
            <a:r>
              <a:rPr lang="pt-PT" b="1" baseline="0" noProof="0" dirty="0" smtClean="0"/>
              <a:t>Base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Desenho</a:t>
            </a:r>
            <a:r>
              <a:rPr lang="pt-PT" baseline="0" noProof="0" dirty="0" smtClean="0"/>
              <a:t>, clique na seta ao lado de </a:t>
            </a:r>
            <a:r>
              <a:rPr lang="pt-PT" b="1" baseline="0" noProof="0" dirty="0" smtClean="0"/>
              <a:t>Preenchimento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da Forma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Cores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do Tema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Branco, Fundo 1 </a:t>
            </a:r>
            <a:r>
              <a:rPr lang="pt-PT" baseline="0" noProof="0" dirty="0" smtClean="0"/>
              <a:t>(primeira linha, primeira opção do lado esquerdo).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8"/>
              <a:tabLst/>
              <a:defRPr lang="pt-PT"/>
            </a:pPr>
            <a:r>
              <a:rPr lang="pt-PT" baseline="0" noProof="0" dirty="0" smtClean="0"/>
              <a:t>No diapositivo, clique com o botão direito do rato no grupo de objetos e clique em </a:t>
            </a:r>
            <a:r>
              <a:rPr lang="pt-PT" b="1" baseline="0" noProof="0" dirty="0" smtClean="0"/>
              <a:t>Cortar</a:t>
            </a:r>
            <a:r>
              <a:rPr lang="pt-PT" baseline="0" noProof="0" dirty="0" smtClean="0"/>
              <a:t>. No separador </a:t>
            </a:r>
            <a:r>
              <a:rPr lang="pt-PT" b="1" baseline="0" noProof="0" dirty="0" smtClean="0"/>
              <a:t>Base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Área de Transferência</a:t>
            </a:r>
            <a:r>
              <a:rPr lang="pt-PT" baseline="0" noProof="0" dirty="0" smtClean="0"/>
              <a:t>, clique na seta em </a:t>
            </a:r>
            <a:r>
              <a:rPr lang="pt-PT" b="1" baseline="0" noProof="0" dirty="0" smtClean="0"/>
              <a:t>Colar</a:t>
            </a:r>
            <a:r>
              <a:rPr lang="pt-PT" b="0" baseline="0" noProof="0" dirty="0" smtClean="0"/>
              <a:t>,</a:t>
            </a:r>
            <a:r>
              <a:rPr lang="pt-PT" baseline="0" noProof="0" dirty="0" smtClean="0"/>
              <a:t> e, em seguida, clique em </a:t>
            </a:r>
            <a:r>
              <a:rPr lang="pt-PT" b="1" baseline="0" noProof="0" dirty="0" smtClean="0"/>
              <a:t>Colar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Especial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Colar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especial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Colar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Como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Imagem (PNG)</a:t>
            </a:r>
            <a:r>
              <a:rPr lang="pt-PT" baseline="0" noProof="0" dirty="0" smtClean="0"/>
              <a:t>.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8"/>
              <a:tabLst/>
              <a:defRPr lang="pt-PT"/>
            </a:pPr>
            <a:r>
              <a:rPr lang="pt-PT" baseline="0" noProof="0" dirty="0" smtClean="0"/>
              <a:t>No diapositivo, selecione o novo floco de neve. Em </a:t>
            </a:r>
            <a:r>
              <a:rPr lang="pt-PT" b="1" baseline="0" noProof="0" dirty="0" smtClean="0"/>
              <a:t>Ferramentas de Imagem</a:t>
            </a:r>
            <a:r>
              <a:rPr lang="pt-PT" baseline="0" noProof="0" dirty="0" smtClean="0"/>
              <a:t>, no separador </a:t>
            </a:r>
            <a:r>
              <a:rPr lang="pt-PT" b="1" baseline="0" noProof="0" dirty="0" smtClean="0"/>
              <a:t>Formatar</a:t>
            </a:r>
            <a:r>
              <a:rPr lang="pt-PT" baseline="0" noProof="0" dirty="0" smtClean="0"/>
              <a:t>, no canto inferior direito do grupo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Tamanho e Posição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Formatar imagem </a:t>
            </a:r>
            <a:r>
              <a:rPr lang="pt-PT" baseline="0" noProof="0" dirty="0" smtClean="0"/>
              <a:t>, no separador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Tamanho e rotação</a:t>
            </a:r>
            <a:r>
              <a:rPr lang="pt-PT" b="0" baseline="0" noProof="0" dirty="0" smtClean="0"/>
              <a:t>, </a:t>
            </a:r>
            <a:r>
              <a:rPr lang="pt-PT" baseline="0" noProof="0" dirty="0" smtClean="0"/>
              <a:t>faça o seguinte: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Altura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1”</a:t>
            </a:r>
            <a:r>
              <a:rPr lang="pt-PT" sz="1200" i="0" baseline="0" noProof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Largura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0.87”</a:t>
            </a:r>
            <a:r>
              <a:rPr lang="pt-PT" sz="1200" i="0" baseline="0" noProof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Rotação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20</a:t>
            </a:r>
            <a:r>
              <a:rPr lang="pt-PT" sz="1200" b="1" i="0" baseline="0" noProof="0" dirty="0" smtClean="0">
                <a:latin typeface="Arial"/>
                <a:cs typeface="Arial"/>
              </a:rPr>
              <a:t>°.</a:t>
            </a:r>
            <a:endParaRPr lang="pt-PT" baseline="0" noProof="0" dirty="0" smtClean="0"/>
          </a:p>
          <a:p>
            <a:pPr marL="228600" indent="-228600">
              <a:buFont typeface="+mj-lt"/>
              <a:buAutoNum type="arabicPeriod" startAt="12"/>
            </a:pPr>
            <a:r>
              <a:rPr lang="pt-PT" baseline="0" noProof="0" dirty="0" smtClean="0"/>
              <a:t>Arraste o floco de neve para o canto superior esquerdo da imagem.</a:t>
            </a:r>
          </a:p>
          <a:p>
            <a:pPr marL="228600" indent="-228600">
              <a:buFont typeface="+mj-lt"/>
              <a:buAutoNum type="arabicPeriod" startAt="12"/>
            </a:pPr>
            <a:endParaRPr lang="pt-PT" noProof="0" dirty="0" smtClean="0"/>
          </a:p>
          <a:p>
            <a:pPr marL="228600" indent="-228600">
              <a:buFont typeface="+mj-lt"/>
              <a:buAutoNum type="arabicPeriod" startAt="12"/>
            </a:pPr>
            <a:endParaRPr lang="pt-PT" noProof="0" dirty="0" smtClean="0"/>
          </a:p>
          <a:p>
            <a:pPr marL="228600" indent="-228600">
              <a:buFont typeface="+mj-lt"/>
              <a:buNone/>
            </a:pPr>
            <a:r>
              <a:rPr lang="pt-PT" noProof="0" dirty="0" smtClean="0"/>
              <a:t>Para reproduzir o segundo efeito de floco de neve neste diapositivo</a:t>
            </a:r>
            <a:r>
              <a:rPr lang="pt-PT" baseline="0" noProof="0" dirty="0" smtClean="0"/>
              <a:t>, faça o seguinte:</a:t>
            </a:r>
            <a:endParaRPr lang="pt-PT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noProof="0" dirty="0" smtClean="0"/>
              <a:t>No diapositivo, selecione o floco de neve</a:t>
            </a:r>
            <a:r>
              <a:rPr lang="pt-PT" baseline="0" noProof="0" dirty="0" smtClean="0"/>
              <a:t>. 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 separador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Base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, no grupo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Área de Transferência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clique na seta à direita de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Copiar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e, em seguida, clique em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Duplicar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segundo floco de neve. Em </a:t>
            </a:r>
            <a:r>
              <a:rPr lang="pt-PT" b="1" baseline="0" noProof="0" dirty="0" smtClean="0"/>
              <a:t>Ferramentas de Imagem</a:t>
            </a:r>
            <a:r>
              <a:rPr lang="pt-PT" baseline="0" noProof="0" dirty="0" smtClean="0"/>
              <a:t>, no separador </a:t>
            </a:r>
            <a:r>
              <a:rPr lang="pt-PT" b="1" baseline="0" noProof="0" dirty="0" smtClean="0"/>
              <a:t>Formatar</a:t>
            </a:r>
            <a:r>
              <a:rPr lang="pt-PT" baseline="0" noProof="0" dirty="0" smtClean="0"/>
              <a:t>, no canto inferior direito do grupo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Tamanho e Posição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Formatar imagem</a:t>
            </a:r>
            <a:r>
              <a:rPr lang="pt-PT" baseline="0" noProof="0" dirty="0" smtClean="0"/>
              <a:t>, no separador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Tamanho e rotação </a:t>
            </a:r>
            <a:r>
              <a:rPr lang="pt-PT" baseline="0" noProof="0" dirty="0" smtClean="0"/>
              <a:t>faça o seguinte: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Altura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0.42”</a:t>
            </a:r>
            <a:r>
              <a:rPr lang="pt-PT" sz="1200" i="0" baseline="0" noProof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Largura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0.36”</a:t>
            </a:r>
            <a:r>
              <a:rPr lang="pt-PT" sz="1200" i="0" baseline="0" noProof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Rotação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20</a:t>
            </a:r>
            <a:r>
              <a:rPr lang="pt-PT" sz="1200" b="1" i="0" baseline="0" noProof="0" dirty="0" smtClean="0">
                <a:latin typeface="Arial"/>
                <a:cs typeface="Arial"/>
              </a:rPr>
              <a:t>°</a:t>
            </a:r>
            <a:r>
              <a:rPr lang="pt-PT" sz="1200" b="0" i="0" baseline="0" noProof="0" dirty="0" smtClean="0">
                <a:latin typeface="Arial"/>
                <a:cs typeface="Arial"/>
              </a:rPr>
              <a:t>.</a:t>
            </a:r>
            <a:endParaRPr lang="pt-PT" sz="1200" b="0" i="0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Arraste o segundo floco de neve para fora da extremidade esquerda do diapositivo. </a:t>
            </a:r>
            <a:endParaRPr lang="pt-PT" i="1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noProof="0" dirty="0" smtClean="0"/>
          </a:p>
          <a:p>
            <a:pPr marL="228600" indent="-228600">
              <a:buFont typeface="+mj-lt"/>
              <a:buAutoNum type="arabicPeriod"/>
            </a:pPr>
            <a:endParaRPr lang="pt-PT" noProof="0" dirty="0" smtClean="0"/>
          </a:p>
          <a:p>
            <a:pPr marL="228600" indent="-228600">
              <a:buFont typeface="+mj-lt"/>
              <a:buNone/>
            </a:pPr>
            <a:r>
              <a:rPr lang="pt-PT" noProof="0" dirty="0" smtClean="0"/>
              <a:t>Para reproduzir o terceiro efeito de floco de neve neste diapositivo,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noProof="0" dirty="0" smtClean="0"/>
              <a:t>Selecione a segunda imagem de </a:t>
            </a:r>
            <a:r>
              <a:rPr lang="pt-PT" baseline="0" noProof="0" dirty="0" smtClean="0"/>
              <a:t> </a:t>
            </a:r>
            <a:r>
              <a:rPr lang="pt-PT" noProof="0" dirty="0" smtClean="0"/>
              <a:t>floco de neve </a:t>
            </a:r>
            <a:r>
              <a:rPr lang="pt-PT" baseline="0" noProof="0" dirty="0" smtClean="0"/>
              <a:t>no diapositivo. 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 separador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Base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, no grupo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Área de Transferência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clique na seta à direita de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Copiar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e, em seguida, clique em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Duplicar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terceiro floco de neve. Em </a:t>
            </a:r>
            <a:r>
              <a:rPr lang="pt-PT" b="1" baseline="0" noProof="0" dirty="0" smtClean="0"/>
              <a:t>Ferramentas de Imagem</a:t>
            </a:r>
            <a:r>
              <a:rPr lang="pt-PT" baseline="0" noProof="0" dirty="0" smtClean="0"/>
              <a:t>, no separador </a:t>
            </a:r>
            <a:r>
              <a:rPr lang="pt-PT" b="1" baseline="0" noProof="0" dirty="0" smtClean="0"/>
              <a:t>Formatar</a:t>
            </a:r>
            <a:r>
              <a:rPr lang="pt-PT" baseline="0" noProof="0" dirty="0" smtClean="0"/>
              <a:t>, no canto inferior direito do grupo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Tamanho e Posição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Formatar Imagem</a:t>
            </a:r>
            <a:r>
              <a:rPr lang="pt-PT" baseline="0" noProof="0" dirty="0" smtClean="0"/>
              <a:t>, no separador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Tamanho e rotação </a:t>
            </a:r>
            <a:r>
              <a:rPr lang="pt-PT" baseline="0" noProof="0" dirty="0" smtClean="0"/>
              <a:t>faça o seguinte: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Altura</a:t>
            </a:r>
            <a:r>
              <a:rPr lang="pt-PT" sz="1200" i="0" baseline="0" noProof="0" dirty="0" smtClean="0"/>
              <a:t>, introduza </a:t>
            </a:r>
            <a:r>
              <a:rPr lang="pt-PT" b="1" baseline="0" noProof="0" dirty="0" smtClean="0"/>
              <a:t>0.56”</a:t>
            </a:r>
            <a:r>
              <a:rPr lang="pt-PT" sz="1200" i="0" baseline="0" noProof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Largura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0.48”</a:t>
            </a:r>
            <a:r>
              <a:rPr lang="pt-PT" sz="1200" i="0" baseline="0" noProof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Rotação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20</a:t>
            </a:r>
            <a:r>
              <a:rPr lang="pt-PT" sz="1200" b="1" i="0" baseline="0" noProof="0" dirty="0" smtClean="0">
                <a:latin typeface="Arial"/>
                <a:cs typeface="Arial"/>
              </a:rPr>
              <a:t>°</a:t>
            </a:r>
            <a:r>
              <a:rPr lang="pt-PT" sz="1200" b="0" i="0" baseline="0" noProof="0" dirty="0" smtClean="0">
                <a:latin typeface="Arial"/>
                <a:cs typeface="Arial"/>
              </a:rPr>
              <a:t>.</a:t>
            </a:r>
            <a:endParaRPr lang="pt-PT" sz="1200" b="0" i="0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Arraste o terceiro floco de neve para fora da extremidade esquerda do diapositivo, abaixo e ligeiramente para a esquerda do segundo floco de neve. </a:t>
            </a:r>
            <a:endParaRPr lang="pt-PT" i="1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None/>
            </a:pPr>
            <a:r>
              <a:rPr lang="pt-PT" baseline="0" noProof="0" dirty="0" smtClean="0"/>
              <a:t>Para reproduzir a caixa de texto com citação neste diapositivo,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noProof="0" dirty="0" smtClean="0"/>
              <a:t>No</a:t>
            </a:r>
            <a:r>
              <a:rPr lang="pt-PT" baseline="0" noProof="0" dirty="0" smtClean="0"/>
              <a:t> separador </a:t>
            </a:r>
            <a:r>
              <a:rPr lang="pt-PT" b="1" baseline="0" noProof="0" dirty="0" smtClean="0"/>
              <a:t>Inserir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Texto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Caixa de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Texto</a:t>
            </a:r>
            <a:r>
              <a:rPr lang="pt-PT" baseline="0" noProof="0" dirty="0" smtClean="0"/>
              <a:t>. No diapositivo, arraste para desenhar uma caixa de texto. </a:t>
            </a:r>
          </a:p>
          <a:p>
            <a:pPr marL="228600" indent="-228600">
              <a:buFont typeface="+mj-lt"/>
              <a:buAutoNum type="arabicPeriod"/>
            </a:pPr>
            <a:r>
              <a:rPr lang="pt-PT" sz="1200" i="0" baseline="0" noProof="0" dirty="0" smtClean="0"/>
              <a:t>Introduza o texto para a citação na caixa de texto e selecione o texto. N</a:t>
            </a:r>
            <a:r>
              <a:rPr lang="pt-PT" sz="1200" i="0" noProof="0" dirty="0" smtClean="0"/>
              <a:t>o separador </a:t>
            </a:r>
            <a:r>
              <a:rPr lang="pt-PT" sz="1200" b="1" i="0" noProof="0" dirty="0" smtClean="0"/>
              <a:t>Base</a:t>
            </a:r>
            <a:r>
              <a:rPr lang="pt-PT" sz="1200" i="0" baseline="0" noProof="0" dirty="0" smtClean="0"/>
              <a:t>, no grupo </a:t>
            </a:r>
            <a:r>
              <a:rPr lang="pt-PT" sz="1200" b="1" i="0" baseline="0" noProof="0" dirty="0" smtClean="0"/>
              <a:t>Tipo de Letra</a:t>
            </a:r>
            <a:r>
              <a:rPr lang="pt-PT" sz="1200" i="0" baseline="0" noProof="0" dirty="0" smtClean="0"/>
              <a:t>, selecione </a:t>
            </a:r>
            <a:r>
              <a:rPr lang="pt-PT" b="1" baseline="0" noProof="0" dirty="0" smtClean="0"/>
              <a:t>Georgia</a:t>
            </a:r>
            <a:r>
              <a:rPr lang="pt-PT" sz="1200" b="1" baseline="0" noProof="0" dirty="0" smtClean="0"/>
              <a:t> </a:t>
            </a:r>
            <a:r>
              <a:rPr lang="pt-PT" sz="1200" i="0" baseline="0" noProof="0" dirty="0" smtClean="0"/>
              <a:t> na lista </a:t>
            </a:r>
            <a:r>
              <a:rPr lang="pt-PT" sz="1200" b="1" i="0" baseline="0" noProof="0" dirty="0" smtClean="0"/>
              <a:t>Tipo de Letra</a:t>
            </a:r>
            <a:r>
              <a:rPr lang="pt-PT" sz="1200" i="0" baseline="0" noProof="0" dirty="0" smtClean="0"/>
              <a:t>, selecione </a:t>
            </a:r>
            <a:r>
              <a:rPr lang="pt-PT" b="1" baseline="0" noProof="0" dirty="0" smtClean="0"/>
              <a:t>18</a:t>
            </a:r>
            <a:r>
              <a:rPr lang="pt-PT" sz="1200" i="0" baseline="0" noProof="0" dirty="0" smtClean="0"/>
              <a:t> na lista </a:t>
            </a:r>
            <a:r>
              <a:rPr lang="pt-PT" sz="1200" b="1" i="0" baseline="0" noProof="0" dirty="0" smtClean="0"/>
              <a:t>Tamanho do Tipo de Letra</a:t>
            </a:r>
            <a:r>
              <a:rPr lang="pt-PT" sz="1200" i="0" baseline="0" noProof="0" dirty="0" smtClean="0"/>
              <a:t>, clique em </a:t>
            </a:r>
            <a:r>
              <a:rPr lang="pt-PT" sz="1200" b="1" i="0" baseline="0" noProof="0" dirty="0" smtClean="0"/>
              <a:t>Itálico</a:t>
            </a:r>
            <a:r>
              <a:rPr lang="pt-PT" sz="1200" i="0" baseline="0" noProof="0" dirty="0" smtClean="0"/>
              <a:t>, clique na seta ao lado de </a:t>
            </a:r>
            <a:r>
              <a:rPr lang="pt-PT" sz="1200" b="1" i="0" baseline="0" noProof="0" dirty="0" smtClean="0"/>
              <a:t>Cor do Tipo de Letra</a:t>
            </a:r>
            <a:r>
              <a:rPr lang="pt-PT" sz="1200" i="0" baseline="0" noProof="0" dirty="0" smtClean="0"/>
              <a:t> e, em </a:t>
            </a:r>
            <a:r>
              <a:rPr lang="pt-PT" sz="1200" b="1" i="0" baseline="0" noProof="0" dirty="0" smtClean="0"/>
              <a:t>Cores do Tema</a:t>
            </a:r>
            <a:r>
              <a:rPr lang="pt-PT" sz="1200" i="0" baseline="0" noProof="0" dirty="0" smtClean="0"/>
              <a:t>, clique em </a:t>
            </a:r>
            <a:r>
              <a:rPr lang="pt-PT" sz="1200" b="1" i="0" baseline="0" noProof="0" dirty="0" smtClean="0"/>
              <a:t>Branco, Fundo 1</a:t>
            </a:r>
            <a:r>
              <a:rPr lang="pt-PT" sz="1200" i="0" baseline="0" noProof="0" dirty="0" smtClean="0"/>
              <a:t>. </a:t>
            </a:r>
            <a:endParaRPr lang="pt-PT" b="1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Arraste a caixa de texto para a direita do primeiro floco de neve, próximo do canto superior esquerdo do diapositivo.</a:t>
            </a:r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 lang="pt-PT"/>
            </a:pPr>
            <a:r>
              <a:rPr lang="pt-PT" baseline="0" noProof="0" dirty="0" smtClean="0"/>
              <a:t>Para reproduzir a caixa de texto com a atribuição da citação neste diapositivo,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noProof="0" dirty="0" smtClean="0"/>
              <a:t>No</a:t>
            </a:r>
            <a:r>
              <a:rPr lang="pt-PT" baseline="0" noProof="0" dirty="0" smtClean="0"/>
              <a:t> separador </a:t>
            </a:r>
            <a:r>
              <a:rPr lang="pt-PT" b="1" baseline="0" noProof="0" dirty="0" smtClean="0"/>
              <a:t>Inserir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Texto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Caixa de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Texto</a:t>
            </a:r>
            <a:r>
              <a:rPr lang="pt-PT" baseline="0" noProof="0" dirty="0" smtClean="0"/>
              <a:t>. No diapositivo, arraste para desenhar uma caixa de texto. </a:t>
            </a:r>
          </a:p>
          <a:p>
            <a:pPr marL="228600" indent="-228600">
              <a:buFont typeface="+mj-lt"/>
              <a:buAutoNum type="arabicPeriod"/>
            </a:pPr>
            <a:r>
              <a:rPr lang="pt-PT" sz="1200" i="0" baseline="0" noProof="0" dirty="0" smtClean="0"/>
              <a:t>Introduza texto para a atribuição da citação na caixa de texto e selecionar o texto. </a:t>
            </a:r>
            <a:r>
              <a:rPr lang="pt-PT" sz="1200" i="0" noProof="0" dirty="0" smtClean="0"/>
              <a:t>No separador </a:t>
            </a:r>
            <a:r>
              <a:rPr lang="pt-PT" sz="1200" b="1" i="0" noProof="0" dirty="0" smtClean="0"/>
              <a:t>Base</a:t>
            </a:r>
            <a:r>
              <a:rPr lang="pt-PT" sz="1200" i="0" baseline="0" noProof="0" dirty="0" smtClean="0"/>
              <a:t>, no grupo </a:t>
            </a:r>
            <a:r>
              <a:rPr lang="pt-PT" sz="1200" b="1" i="0" baseline="0" noProof="0" dirty="0" smtClean="0"/>
              <a:t>Tipo de Letra</a:t>
            </a:r>
            <a:r>
              <a:rPr lang="pt-PT" sz="1200" i="0" baseline="0" noProof="0" dirty="0" smtClean="0"/>
              <a:t>, selecione </a:t>
            </a:r>
            <a:r>
              <a:rPr lang="pt-PT" b="1" baseline="0" noProof="0" dirty="0" smtClean="0"/>
              <a:t>Georgia</a:t>
            </a:r>
            <a:r>
              <a:rPr lang="pt-PT" sz="1200" b="1" baseline="0" noProof="0" dirty="0" smtClean="0"/>
              <a:t> </a:t>
            </a:r>
            <a:r>
              <a:rPr lang="pt-PT" sz="1200" i="0" baseline="0" noProof="0" dirty="0" smtClean="0"/>
              <a:t>na lista </a:t>
            </a:r>
            <a:r>
              <a:rPr lang="pt-PT" sz="1200" b="1" i="0" baseline="0" noProof="0" dirty="0" smtClean="0"/>
              <a:t>Tipo de Letra</a:t>
            </a:r>
            <a:r>
              <a:rPr lang="pt-PT" sz="1200" i="0" baseline="0" noProof="0" dirty="0" smtClean="0"/>
              <a:t>, selecione </a:t>
            </a:r>
            <a:r>
              <a:rPr lang="pt-PT" b="1" baseline="0" noProof="0" dirty="0" smtClean="0"/>
              <a:t>14</a:t>
            </a:r>
            <a:r>
              <a:rPr lang="pt-PT" sz="1200" i="0" baseline="0" noProof="0" dirty="0" smtClean="0"/>
              <a:t> na lista </a:t>
            </a:r>
            <a:r>
              <a:rPr lang="pt-PT" sz="1200" b="1" i="0" baseline="0" noProof="0" dirty="0" smtClean="0"/>
              <a:t>Tamanho do Tipo de Letra </a:t>
            </a:r>
            <a:r>
              <a:rPr lang="pt-PT" sz="1200" i="0" baseline="0" noProof="0" dirty="0" smtClean="0"/>
              <a:t>, clique em </a:t>
            </a:r>
            <a:r>
              <a:rPr lang="pt-PT" sz="1200" b="1" i="0" baseline="0" noProof="0" dirty="0" smtClean="0"/>
              <a:t>Itálico</a:t>
            </a:r>
            <a:r>
              <a:rPr lang="pt-PT" sz="1200" i="0" baseline="0" noProof="0" dirty="0" smtClean="0"/>
              <a:t>, clique na seta ao lado de </a:t>
            </a:r>
            <a:r>
              <a:rPr lang="pt-PT" sz="1200" b="1" i="0" baseline="0" noProof="0" dirty="0" smtClean="0"/>
              <a:t>Cor do Tipo de Letra</a:t>
            </a:r>
            <a:r>
              <a:rPr lang="pt-PT" sz="1200" i="0" baseline="0" noProof="0" dirty="0" smtClean="0"/>
              <a:t> e em </a:t>
            </a:r>
            <a:r>
              <a:rPr lang="pt-PT" sz="1200" b="1" i="0" baseline="0" noProof="0" dirty="0" smtClean="0"/>
              <a:t>Cores do Tema </a:t>
            </a:r>
            <a:r>
              <a:rPr lang="pt-PT" sz="1200" i="0" baseline="0" noProof="0" dirty="0" smtClean="0"/>
              <a:t>clique em </a:t>
            </a:r>
            <a:r>
              <a:rPr lang="pt-PT" sz="1200" b="1" i="0" baseline="0" noProof="0" dirty="0" smtClean="0"/>
              <a:t>Branco, Fundo 1</a:t>
            </a:r>
            <a:r>
              <a:rPr lang="pt-PT" sz="1200" i="0" baseline="0" noProof="0" dirty="0" smtClean="0"/>
              <a:t>. </a:t>
            </a:r>
            <a:endParaRPr lang="pt-PT" b="1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Arraste a caixa de texto para baixo e para a direita da caixa de texto com a citação.</a:t>
            </a:r>
          </a:p>
          <a:p>
            <a:pPr marL="228600" indent="-228600">
              <a:buFont typeface="+mj-lt"/>
              <a:buNone/>
            </a:pPr>
            <a:endParaRPr lang="pt-PT" baseline="0" noProof="0" dirty="0" smtClean="0"/>
          </a:p>
          <a:p>
            <a:pPr marL="228600" indent="-228600">
              <a:buFont typeface="+mj-lt"/>
              <a:buNone/>
            </a:pPr>
            <a:endParaRPr lang="pt-PT" baseline="0" noProof="0" dirty="0" smtClean="0"/>
          </a:p>
          <a:p>
            <a:pPr marL="0" indent="0">
              <a:buFont typeface="+mj-lt"/>
              <a:buNone/>
            </a:pPr>
            <a:r>
              <a:rPr lang="pt-PT" baseline="0" noProof="0" dirty="0" smtClean="0"/>
              <a:t>Para reproduzir os efeitos de animação para o segundo floco de neve a partir de cima, faça o seguinte:</a:t>
            </a:r>
            <a:endParaRPr lang="pt-PT" b="1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="0" baseline="0" noProof="0" dirty="0" smtClean="0"/>
              <a:t>Para este procedimento, será útil visualizar a régua e ampliar o diapositivo para reproduzir os efeitos de animação. No separador </a:t>
            </a:r>
            <a:r>
              <a:rPr lang="pt-PT" b="1" baseline="0" noProof="0" dirty="0" smtClean="0"/>
              <a:t>Ver</a:t>
            </a:r>
            <a:r>
              <a:rPr lang="pt-PT" b="0" baseline="0" noProof="0" dirty="0" smtClean="0"/>
              <a:t>, no grupo </a:t>
            </a:r>
            <a:r>
              <a:rPr lang="pt-PT" b="1" baseline="0" noProof="0" dirty="0" smtClean="0"/>
              <a:t>Zoom</a:t>
            </a:r>
            <a:r>
              <a:rPr lang="pt-PT" b="0" baseline="0" noProof="0" dirty="0" smtClean="0"/>
              <a:t>, clique em </a:t>
            </a:r>
            <a:r>
              <a:rPr lang="pt-PT" b="1" baseline="0" noProof="0" dirty="0" smtClean="0"/>
              <a:t>Zoom</a:t>
            </a:r>
            <a:r>
              <a:rPr lang="pt-PT" b="0" baseline="0" noProof="0" dirty="0" smtClean="0"/>
              <a:t>. Na caixa de diálogo </a:t>
            </a:r>
            <a:r>
              <a:rPr lang="pt-PT" b="1" baseline="0" noProof="0" dirty="0" smtClean="0"/>
              <a:t>Zoom</a:t>
            </a:r>
            <a:r>
              <a:rPr lang="pt-PT" b="0" baseline="0" noProof="0" dirty="0" smtClean="0"/>
              <a:t>, selecione </a:t>
            </a:r>
            <a:r>
              <a:rPr lang="pt-PT" b="1" baseline="0" noProof="0" dirty="0" smtClean="0"/>
              <a:t>50%</a:t>
            </a:r>
            <a:r>
              <a:rPr lang="pt-PT" b="0" baseline="0" noProof="0" dirty="0" smtClean="0"/>
              <a:t>. Também no separador </a:t>
            </a:r>
            <a:r>
              <a:rPr lang="pt-PT" b="1" baseline="0" noProof="0" dirty="0" smtClean="0"/>
              <a:t>Ver</a:t>
            </a:r>
            <a:r>
              <a:rPr lang="pt-PT" b="0" baseline="0" noProof="0" dirty="0" smtClean="0"/>
              <a:t>, no grupo </a:t>
            </a:r>
            <a:r>
              <a:rPr lang="pt-PT" b="1" baseline="0" noProof="0" dirty="0" smtClean="0"/>
              <a:t>Mostrar</a:t>
            </a:r>
            <a:r>
              <a:rPr lang="pt-PT" b="0" baseline="0" noProof="0" dirty="0" smtClean="0"/>
              <a:t>, selecione </a:t>
            </a:r>
            <a:r>
              <a:rPr lang="pt-PT" b="1" baseline="0" noProof="0" dirty="0" smtClean="0"/>
              <a:t>Régua</a:t>
            </a:r>
            <a:r>
              <a:rPr lang="pt-PT" b="0" baseline="0" noProof="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floco de neve superior que se encontra fora da extremidade esquerda do diapositivo.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 em </a:t>
            </a:r>
            <a:r>
              <a:rPr lang="pt-PT" b="1" baseline="0" noProof="0" dirty="0" smtClean="0"/>
              <a:t>Trajectórias de Movimento </a:t>
            </a:r>
            <a:r>
              <a:rPr lang="pt-PT" baseline="0" noProof="0" dirty="0" smtClean="0"/>
              <a:t>clique em </a:t>
            </a:r>
            <a:r>
              <a:rPr lang="pt-PT" b="1" baseline="0" noProof="0" dirty="0" smtClean="0"/>
              <a:t>Arcos</a:t>
            </a:r>
            <a:r>
              <a:rPr lang="pt-PT" baseline="0" noProof="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Para desenhar a trajetória de movimento em curva, faça o seguinte no diapositivo:</a:t>
            </a:r>
            <a:endParaRPr lang="pt-PT" i="1" baseline="0" noProof="0" dirty="0" smtClean="0"/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No diapositivo, clique com o botão direito do rato na forma e selecione </a:t>
            </a:r>
            <a:r>
              <a:rPr lang="pt-PT" b="1" baseline="0" noProof="0" dirty="0" smtClean="0"/>
              <a:t>Editar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Pontos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Clique com o botão direito do rato na trajetória de movimento próximo do ponto final vermelho e selecione </a:t>
            </a:r>
            <a:r>
              <a:rPr lang="pt-PT" b="1" baseline="0" noProof="0" dirty="0" smtClean="0"/>
              <a:t>Adicionar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ponto</a:t>
            </a:r>
            <a:r>
              <a:rPr lang="pt-PT" baseline="0" noProof="0" dirty="0" smtClean="0"/>
              <a:t> 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primeiro ponto para fora da extremidade esquerda do diapositivo, próximo do floco de neve.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segundo ponto 3.5” para a esquerda da guia de desenho vertical </a:t>
            </a:r>
            <a:r>
              <a:rPr lang="pt-PT" i="0" baseline="0" noProof="0" dirty="0" smtClean="0"/>
              <a:t>0.00</a:t>
            </a:r>
            <a:r>
              <a:rPr lang="pt-PT" i="1" baseline="0" noProof="0" dirty="0" smtClean="0"/>
              <a:t> </a:t>
            </a:r>
            <a:r>
              <a:rPr lang="pt-PT" baseline="0" noProof="0" dirty="0" smtClean="0"/>
              <a:t>e 0.5” acima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terceiro ponto 0.5” para a esquerda da guia de desenho horizontal </a:t>
            </a:r>
            <a:r>
              <a:rPr lang="pt-PT" i="0" baseline="0" noProof="0" dirty="0" smtClean="0"/>
              <a:t>0.00 </a:t>
            </a:r>
            <a:r>
              <a:rPr lang="pt-PT" baseline="0" noProof="0" dirty="0" smtClean="0"/>
              <a:t>e 0.5” abaixo da linha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quarto ponto 2” para a direita da guia de desenho vertical  </a:t>
            </a:r>
            <a:r>
              <a:rPr lang="pt-PT" i="0" baseline="0" noProof="0" dirty="0" smtClean="0"/>
              <a:t>0.00 </a:t>
            </a:r>
            <a:r>
              <a:rPr lang="pt-PT" baseline="0" noProof="0" dirty="0" smtClean="0"/>
              <a:t>e 0.4” abaixo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quinto ponto 4” para a direita da guia de desenho vertical 0.00 e 0.8” abaixo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sexto e último ponto 0.5” para a direita da guia de desenho vertical 5.00 e 0.75” abaixo da guia de desenho horizontal, para fora da extremidade direita do diapositivo.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Opções de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Arco para baixo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na lista </a:t>
            </a:r>
            <a:r>
              <a:rPr lang="pt-PT" b="1" baseline="0" noProof="0" dirty="0" smtClean="0"/>
              <a:t>Caminho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Bloqueado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desmarque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desmarque </a:t>
            </a:r>
            <a:r>
              <a:rPr lang="pt-PT" b="1" baseline="0" noProof="0" dirty="0" smtClean="0"/>
              <a:t>Fim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lista 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12 segundos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floco de neve superior que se encontra fora da extremidade esquerda do diapositivo.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 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Ênfase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Rodar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, clique no Iniciador da Caixa de Diálogo </a:t>
            </a:r>
            <a:r>
              <a:rPr lang="pt-PT" b="1" baseline="0" noProof="0" dirty="0" smtClean="0"/>
              <a:t>Opções de Efeito 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Rodar</a:t>
            </a:r>
            <a:r>
              <a:rPr lang="pt-PT" baseline="0" noProof="0" dirty="0" smtClean="0"/>
              <a:t>, 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lista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6 segundos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lista </a:t>
            </a:r>
            <a:r>
              <a:rPr lang="pt-PT" b="1" baseline="0" noProof="0" dirty="0" smtClean="0"/>
              <a:t>Repetir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2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floco superior que se encontra fora da extremidade esquerda do diapositivo.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Ênfase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Aumentar/Encolher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Opções de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Aumentar/Encolher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na lista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Personalizar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60%</a:t>
            </a:r>
            <a:r>
              <a:rPr lang="pt-PT" b="0" baseline="0" noProof="0" dirty="0" smtClean="0"/>
              <a:t>,</a:t>
            </a:r>
            <a:r>
              <a:rPr lang="pt-PT" baseline="0" noProof="0" dirty="0" smtClean="0"/>
              <a:t> e prima ENTER. 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Fim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Reversão automática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lista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anterior</a:t>
            </a:r>
            <a:r>
              <a:rPr lang="pt-PT" baseline="0" noProof="0" dirty="0" smtClean="0"/>
              <a:t>. 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6 segundos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None/>
            </a:pPr>
            <a:r>
              <a:rPr lang="pt-PT" baseline="0" noProof="0" dirty="0" smtClean="0"/>
              <a:t>Para reproduzir os efeitos de animação para o terceiro floco de neve a partir de cima,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floco de neve inferior que se encontra fora da extremidade esquerda do diapositivo.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Trajectórias de Movimento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Arcos</a:t>
            </a:r>
            <a:r>
              <a:rPr lang="pt-PT" baseline="0" noProof="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Para desenhar a trajetória de movimento em curva, faça o seguinte no diapositivo:</a:t>
            </a:r>
            <a:endParaRPr lang="pt-PT" i="1" baseline="0" noProof="0" dirty="0" smtClean="0"/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No diapositivo, clique com o botão direito do rato na forma e selecione </a:t>
            </a:r>
            <a:r>
              <a:rPr lang="pt-PT" b="1" baseline="0" noProof="0" dirty="0" smtClean="0"/>
              <a:t>Editar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Pontos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Clique com o botão direito do rato na trajetória de movimento próximo do ponto final vermelho e selecione </a:t>
            </a:r>
            <a:r>
              <a:rPr lang="pt-PT" b="1" baseline="0" noProof="0" dirty="0" smtClean="0"/>
              <a:t>Adicionar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ponto</a:t>
            </a:r>
            <a:r>
              <a:rPr lang="pt-PT" b="0" baseline="0" noProof="0" dirty="0" smtClean="0"/>
              <a:t>.</a:t>
            </a:r>
            <a:endParaRPr lang="pt-PT" baseline="0" noProof="0" dirty="0" smtClean="0"/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primeiro ponto para fora da extremidade esquerda do diapositivo, próximo do floco de neve.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 o segundo ponto 3.5” para a esquerda da guia de desenho vertical 0.00 e 1” abaixo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terceiro ponto na intersecção das guias de desenho vertical e horizontal 0.00.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quarto ponto 2” para a direita da guia de desenho vertical 0.00 e 0.25” abaixo da guia de desenho horizontal.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quinto ponto 4” para a direita da guia de desenho vertical e 0.5” acima do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sexto e último ponto 0.25” para a direita da guia de desenho vertical 5.00 e 0.5” acima da guia de desenho horizontal, para fora da extremidade direita do diapositivo.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="0" baseline="0" noProof="0" dirty="0" smtClean="0"/>
              <a:t>,</a:t>
            </a:r>
            <a:r>
              <a:rPr lang="pt-PT" b="1" baseline="0" noProof="0" dirty="0" smtClean="0"/>
              <a:t> </a:t>
            </a:r>
            <a:r>
              <a:rPr lang="pt-PT" baseline="0" noProof="0" dirty="0" smtClean="0"/>
              <a:t>clique no iniciador de caixa de diálogo </a:t>
            </a:r>
            <a:r>
              <a:rPr lang="pt-PT" b="1" baseline="0" noProof="0" dirty="0" smtClean="0"/>
              <a:t>Opções de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Arco para baixo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na lista </a:t>
            </a:r>
            <a:r>
              <a:rPr lang="pt-PT" b="1" baseline="0" noProof="0" dirty="0" smtClean="0"/>
              <a:t>Caminho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Bloqueado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desmarque </a:t>
            </a:r>
            <a:r>
              <a:rPr lang="pt-PT" b="1" baseline="0" noProof="0" dirty="0" smtClean="0"/>
              <a:t>Início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Fim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lista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anterior </a:t>
            </a:r>
            <a:r>
              <a:rPr lang="pt-PT" baseline="0" noProof="0" dirty="0" smtClean="0"/>
              <a:t>. 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8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</a:t>
            </a:r>
            <a:r>
              <a:rPr lang="pt-PT" b="0" baseline="0" noProof="0" dirty="0" smtClean="0"/>
              <a:t>introduza</a:t>
            </a:r>
            <a:r>
              <a:rPr lang="pt-PT" b="1" baseline="0" noProof="0" dirty="0" smtClean="0"/>
              <a:t> 13 segundos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floco de neve inferior que se encontra fora da extremidade esquerda do diapositivo.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Ênfase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Rodar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Também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Opções de Efeito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Rodar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na lista </a:t>
            </a:r>
            <a:r>
              <a:rPr lang="pt-PT" b="1" baseline="0" noProof="0" dirty="0" smtClean="0"/>
              <a:t>Quantidade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Personalizar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360°</a:t>
            </a:r>
            <a:r>
              <a:rPr lang="pt-PT" b="0" baseline="0" noProof="0" dirty="0" smtClean="0"/>
              <a:t>e prima ENTER. </a:t>
            </a:r>
            <a:endParaRPr lang="pt-PT" i="1" baseline="0" noProof="0" dirty="0" smtClean="0"/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também na lista </a:t>
            </a:r>
            <a:r>
              <a:rPr lang="pt-PT" b="1" baseline="0" noProof="0" dirty="0" smtClean="0"/>
              <a:t>Quantidade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Rotação completa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lista 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8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13 segundos</a:t>
            </a:r>
            <a:r>
              <a:rPr lang="pt-PT" b="0" baseline="0" noProof="0" dirty="0" smtClean="0"/>
              <a:t>.</a:t>
            </a: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floco de neve inferior que se encontra fora da extremidade esquerda do diapositivo.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Ênfase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Aumentar/Encolher.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Também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Opções de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Aumentar/Encolher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na lista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Personalizar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40%</a:t>
            </a:r>
            <a:r>
              <a:rPr lang="pt-PT" b="0" baseline="0" noProof="0" dirty="0" smtClean="0"/>
              <a:t>,</a:t>
            </a:r>
            <a:r>
              <a:rPr lang="pt-PT" b="1" baseline="0" noProof="0" dirty="0" smtClean="0"/>
              <a:t> </a:t>
            </a:r>
            <a:r>
              <a:rPr lang="pt-PT" baseline="0" noProof="0" dirty="0" smtClean="0"/>
              <a:t>e prima ENTER.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Fim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Reversão automática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lista 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8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6.5 segundos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None/>
            </a:pPr>
            <a:r>
              <a:rPr lang="pt-PT" baseline="0" noProof="0" dirty="0" smtClean="0"/>
              <a:t>Para reproduzir os efeitos de animação da imagem,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diapositivo, selecione a imagem grande.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Trajectórias de Movimento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Linhas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Também no 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Opções de Efeito </a:t>
            </a:r>
            <a:r>
              <a:rPr lang="pt-PT" baseline="0" noProof="0" dirty="0" smtClean="0"/>
              <a:t> e, em seguida, clique em </a:t>
            </a:r>
            <a:r>
              <a:rPr lang="pt-PT" b="1" baseline="0" noProof="0" dirty="0" smtClean="0"/>
              <a:t>Para a Esquerda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diapositivo, selecione o efeito de trajetória de movimento </a:t>
            </a:r>
            <a:r>
              <a:rPr lang="pt-PT" b="0" baseline="0" noProof="0" dirty="0" smtClean="0"/>
              <a:t>Para a esquerda</a:t>
            </a:r>
            <a:r>
              <a:rPr lang="pt-PT" baseline="0" noProof="0" dirty="0" smtClean="0"/>
              <a:t> para a imagem grande. Aponte para o ponto final (seta vermelha) da trajetória de movimento selecionada até o cursor se tornar numa seta de duas pontas. Prima continuamente SHIFT e arraste o ponto final até à extremidade esquerda do diapositivo. (Nota: Certifique-se de que só estica a trajetória de movimento arrastando o ponto final, e não arrastando toda a trajetória de movimento para cima, para baixo, para a esquerda ou para a direita. Pode precisar de ampliar no diapositivo para arrastar a trajetória com mais precisão. No separador </a:t>
            </a:r>
            <a:r>
              <a:rPr lang="pt-PT" b="1" baseline="0" noProof="0" dirty="0" smtClean="0"/>
              <a:t>Ver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Zoom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Zoom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Zoom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100%</a:t>
            </a:r>
            <a:r>
              <a:rPr lang="pt-PT" baseline="0" noProof="0" dirty="0" smtClean="0"/>
              <a:t> ou superior.)</a:t>
            </a:r>
            <a:endParaRPr lang="pt-PT" i="1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lista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17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Duração 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3 segundos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pt-PT" b="1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="1" baseline="0" noProof="0" dirty="0" smtClean="0"/>
          </a:p>
          <a:p>
            <a:pPr marL="228600" indent="-228600">
              <a:buFont typeface="+mj-lt"/>
              <a:buNone/>
            </a:pPr>
            <a:r>
              <a:rPr lang="pt-PT" b="0" baseline="0" noProof="0" dirty="0" smtClean="0"/>
              <a:t>Para reproduzir os efeitos de animação para o primeiro floco de neve a partir de cima,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diapositivo, selecione o floco de neve imediatamente à esquerda da caixa de texto.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Entrada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Zoom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Também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lista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16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Duração 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1 segundo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diapositivo, selecione o floco de neve imediatamente à esquerda da caixa de texto.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Trajectórias de Movimento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Arcos</a:t>
            </a:r>
            <a:r>
              <a:rPr lang="pt-PT" baseline="0" noProof="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Para desenhar a trajetória de movimento em curva, faça o seguinte no diapositivo:</a:t>
            </a:r>
            <a:endParaRPr lang="pt-PT" i="1" baseline="0" noProof="0" dirty="0" smtClean="0"/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No diapositivo, clique com o botão direito do rato na forma e selecione </a:t>
            </a:r>
            <a:r>
              <a:rPr lang="pt-PT" b="1" baseline="0" noProof="0" dirty="0" smtClean="0"/>
              <a:t>Editar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Pontos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Clique com o botão direito do rato na trajetória de movimento próximo do ponto final vermelho e selecione </a:t>
            </a:r>
            <a:r>
              <a:rPr lang="pt-PT" b="1" baseline="0" noProof="0" dirty="0" smtClean="0"/>
              <a:t>Adicionar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ponto</a:t>
            </a:r>
            <a:r>
              <a:rPr lang="pt-PT" b="0" baseline="0" noProof="0" dirty="0" smtClean="0"/>
              <a:t>.</a:t>
            </a:r>
            <a:endParaRPr lang="pt-PT" baseline="0" noProof="0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baseline="0" noProof="0" dirty="0" smtClean="0"/>
              <a:t>Clique com o botão direito do rato na trajetória de movimento próxima do ponto inicial verde e selecione </a:t>
            </a:r>
            <a:r>
              <a:rPr lang="pt-PT" b="1" baseline="0" noProof="0" dirty="0" smtClean="0"/>
              <a:t>Adicionar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ponto</a:t>
            </a:r>
            <a:r>
              <a:rPr lang="pt-PT" b="0" baseline="0" noProof="0" dirty="0" smtClean="0"/>
              <a:t>.</a:t>
            </a:r>
            <a:endParaRPr lang="pt-PT" baseline="0" noProof="0" dirty="0" smtClean="0"/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primeiro ponto para fora da extremidade esquerda do diapositivo, 2” abaixo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Arraste o segundo ponto 3” para a esquerda da guia de desenho vertical 0.00 e 3” abaixo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Arraste o terceiro ponto 1” para a esquerda da guia de desenho vertical 0.00 e 2.75” abaixo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Arraste o quarto ponto 2.75” para a direita da guia de desenho vertical 0.00 e 1” abaixo da guia de desenho horizontal.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baseline="0" noProof="0" dirty="0" smtClean="0"/>
              <a:t>Arraste o quinto ponto 2.25” para a direita da guia de desenho vertical 0.00 e 0.5” abaixo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Arraste o sexto ponto na guia de desenho vertical 0.00 e 2” acima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Arraste o sétimo e último ponto no floco de neve.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lista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16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5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segundos</a:t>
            </a:r>
            <a:r>
              <a:rPr lang="pt-PT" b="0" baseline="0" noProof="0" dirty="0" smtClean="0"/>
              <a:t>.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6"/>
              <a:tabLst/>
              <a:defRPr lang="pt-PT"/>
            </a:pPr>
            <a:r>
              <a:rPr lang="pt-PT" sz="1200" baseline="0" noProof="0" dirty="0" smtClean="0"/>
              <a:t>Clique o botão direito do rato na área do fundo do diapositivo e clique em </a:t>
            </a:r>
            <a:r>
              <a:rPr lang="pt-PT" sz="1200" b="1" baseline="0" noProof="0" dirty="0" smtClean="0"/>
              <a:t>Grelhas e guias</a:t>
            </a:r>
            <a:r>
              <a:rPr lang="pt-PT" sz="1200" baseline="0" noProof="0" dirty="0" smtClean="0"/>
              <a:t>. Na caixa de diálogo </a:t>
            </a:r>
            <a:r>
              <a:rPr lang="pt-PT" sz="1200" b="1" baseline="0" noProof="0" dirty="0" smtClean="0"/>
              <a:t>Grelhas e guias</a:t>
            </a:r>
            <a:r>
              <a:rPr lang="pt-PT" sz="1200" baseline="0" noProof="0" dirty="0" smtClean="0"/>
              <a:t>, em </a:t>
            </a:r>
            <a:r>
              <a:rPr lang="pt-PT" sz="1200" b="1" baseline="0" noProof="0" dirty="0" smtClean="0"/>
              <a:t>Definições das guias</a:t>
            </a:r>
            <a:r>
              <a:rPr lang="pt-PT" sz="1200" baseline="0" noProof="0" dirty="0" smtClean="0"/>
              <a:t>, desmarque </a:t>
            </a:r>
            <a:r>
              <a:rPr lang="pt-PT" sz="1200" b="1" baseline="0" noProof="0" dirty="0" smtClean="0"/>
              <a:t>Mostrar as guias de desenho no ecrã</a:t>
            </a:r>
            <a:r>
              <a:rPr lang="pt-PT" sz="1200" baseline="0" noProof="0" dirty="0" smtClean="0"/>
              <a:t> e clique em </a:t>
            </a:r>
            <a:r>
              <a:rPr lang="pt-PT" sz="1200" b="1" baseline="0" noProof="0" dirty="0" smtClean="0"/>
              <a:t>OK</a:t>
            </a:r>
            <a:r>
              <a:rPr lang="pt-PT" sz="1200" baseline="0" noProof="0" dirty="0" smtClean="0"/>
              <a:t>. </a:t>
            </a:r>
            <a:endParaRPr lang="pt-PT" sz="1200" b="1" kern="1200" noProof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+mj-lt"/>
              <a:buAutoNum type="arabicPeriod" startAt="6"/>
            </a:pP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None/>
            </a:pPr>
            <a:r>
              <a:rPr lang="pt-PT" baseline="0" noProof="0" dirty="0" smtClean="0"/>
              <a:t>Para reproduzir os efeitos de animação para a caixa de texto com a citação,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diapositivo, selecione a caixa de texto com a citação.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Entrada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Desvanecer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Também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Opções de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Desvanecer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na lista</a:t>
            </a:r>
            <a:r>
              <a:rPr lang="pt-PT" b="1" baseline="0" noProof="0" dirty="0" smtClean="0"/>
              <a:t> Animar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texto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Por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letra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% de intervalo entre letras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4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lista 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21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0.5 segundos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pt-PT" b="1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="1" baseline="0" noProof="0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 lang="pt-PT"/>
            </a:pPr>
            <a:r>
              <a:rPr lang="pt-PT" baseline="0" noProof="0" dirty="0" smtClean="0"/>
              <a:t>Para reproduzir efeitos de animação na caixa de texto com a atribuição da citação, faça o seguinte:</a:t>
            </a:r>
            <a:endParaRPr lang="pt-PT" b="1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a caixa de texto com a atribuição da citação.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Entrada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Desvanecer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Também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lista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22.5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lista </a:t>
            </a:r>
            <a:r>
              <a:rPr lang="pt-PT" b="1" baseline="0" noProof="0" dirty="0" smtClean="0"/>
              <a:t>Duração 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0.5 segundos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AB9C18-8CAA-4223-81FA-B24ABEAFDA68}" type="slidenum">
              <a:rPr lang="pt-PT" smtClean="0"/>
              <a:pPr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54217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pt-PT" sz="1400" b="1" noProof="0" dirty="0" smtClean="0"/>
              <a:t>Cenário de neve</a:t>
            </a:r>
            <a:r>
              <a:rPr lang="pt-PT" sz="1400" b="1" baseline="0" noProof="0" dirty="0" smtClean="0"/>
              <a:t> animado</a:t>
            </a:r>
          </a:p>
          <a:p>
            <a:r>
              <a:rPr lang="pt-PT" sz="1400" baseline="0" noProof="0" smtClean="0"/>
              <a:t>(Difícil)</a:t>
            </a:r>
          </a:p>
          <a:p>
            <a:endParaRPr lang="pt-PT" baseline="0" noProof="0" smtClean="0"/>
          </a:p>
          <a:p>
            <a:endParaRPr lang="pt-PT" baseline="0" noProof="0" dirty="0" smtClean="0"/>
          </a:p>
          <a:p>
            <a:pPr marL="0" indent="0">
              <a:buFont typeface="+mj-lt"/>
              <a:buNone/>
            </a:pPr>
            <a:r>
              <a:rPr lang="pt-PT" b="1" noProof="0" dirty="0" smtClean="0"/>
              <a:t>Sugestão</a:t>
            </a:r>
            <a:r>
              <a:rPr lang="pt-PT" b="0" noProof="0" dirty="0" smtClean="0"/>
              <a:t>:</a:t>
            </a:r>
            <a:r>
              <a:rPr lang="pt-PT" noProof="0" dirty="0" smtClean="0"/>
              <a:t> Para</a:t>
            </a:r>
            <a:r>
              <a:rPr lang="pt-PT" baseline="0" noProof="0" dirty="0" smtClean="0"/>
              <a:t> obter excelentes resultados com este efeito, será melhor utilizar uma imagem de grandes dimensões e alta resolução. A imagem no exemplo acima tem 2000 pixels de largura e 750 pixels de altura. </a:t>
            </a:r>
            <a:r>
              <a:rPr lang="pt-PT" b="0" baseline="0" noProof="0" dirty="0" smtClean="0"/>
              <a:t>Poderá ser conveniente utilizar guias de desenho para reproduzir os efeitos de animação. </a:t>
            </a:r>
          </a:p>
          <a:p>
            <a:pPr marL="228600" indent="-228600">
              <a:buFont typeface="+mj-lt"/>
              <a:buNone/>
            </a:pPr>
            <a:endParaRPr lang="pt-PT" b="0" baseline="0" noProof="0" dirty="0" smtClean="0"/>
          </a:p>
          <a:p>
            <a:pPr marL="228600" indent="-228600">
              <a:buFont typeface="+mj-lt"/>
              <a:buNone/>
            </a:pPr>
            <a:endParaRPr lang="pt-PT" b="0" baseline="0" noProof="0" dirty="0" smtClean="0"/>
          </a:p>
          <a:p>
            <a:r>
              <a:rPr lang="pt-PT" baseline="0" noProof="0" dirty="0" smtClean="0"/>
              <a:t>Para visualizar e definir as guias de desenho,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sz="1200" noProof="0" dirty="0" smtClean="0"/>
              <a:t>Clique com o botão direito do rato no fundo do diapositivo</a:t>
            </a:r>
            <a:r>
              <a:rPr lang="pt-PT" sz="1200" baseline="0" noProof="0" dirty="0" smtClean="0"/>
              <a:t> e</a:t>
            </a:r>
            <a:r>
              <a:rPr lang="pt-PT" sz="1200" noProof="0" dirty="0" smtClean="0"/>
              <a:t> selecione </a:t>
            </a:r>
            <a:r>
              <a:rPr lang="pt-PT" sz="1200" b="1" noProof="0" dirty="0" smtClean="0"/>
              <a:t>Grelhas e guias</a:t>
            </a:r>
            <a:r>
              <a:rPr lang="pt-PT" sz="1200" b="0" noProof="0" dirty="0" smtClean="0"/>
              <a:t>.</a:t>
            </a:r>
            <a:r>
              <a:rPr lang="pt-PT" sz="1200" b="1" baseline="0" noProof="0" dirty="0" smtClean="0"/>
              <a:t> </a:t>
            </a:r>
            <a:r>
              <a:rPr lang="pt-PT" sz="1200" b="0" noProof="0" dirty="0" smtClean="0"/>
              <a:t>Na caixa de diálogo </a:t>
            </a:r>
            <a:r>
              <a:rPr lang="pt-PT" sz="1200" b="1" noProof="0" dirty="0" smtClean="0"/>
              <a:t>Grelhas e guias</a:t>
            </a:r>
            <a:r>
              <a:rPr lang="pt-PT" sz="1200" b="0" noProof="0" dirty="0" smtClean="0"/>
              <a:t>, em </a:t>
            </a:r>
            <a:r>
              <a:rPr lang="pt-PT" sz="1200" b="1" noProof="0" dirty="0" smtClean="0"/>
              <a:t>Definições das</a:t>
            </a:r>
            <a:r>
              <a:rPr lang="pt-PT" sz="1200" noProof="0" dirty="0" smtClean="0"/>
              <a:t> </a:t>
            </a:r>
            <a:r>
              <a:rPr lang="pt-PT" sz="1200" b="1" noProof="0" dirty="0" smtClean="0"/>
              <a:t>guias</a:t>
            </a:r>
            <a:r>
              <a:rPr lang="pt-PT" sz="1200" b="0" noProof="0" dirty="0" smtClean="0"/>
              <a:t>, selecione</a:t>
            </a:r>
            <a:r>
              <a:rPr lang="pt-PT" sz="1200" b="0" baseline="0" noProof="0" dirty="0" smtClean="0"/>
              <a:t> </a:t>
            </a:r>
            <a:r>
              <a:rPr lang="pt-PT" sz="1200" b="1" noProof="0" dirty="0" smtClean="0"/>
              <a:t>Mostrar</a:t>
            </a:r>
            <a:r>
              <a:rPr lang="pt-PT" sz="1200" noProof="0" dirty="0" smtClean="0"/>
              <a:t> </a:t>
            </a:r>
            <a:r>
              <a:rPr lang="pt-PT" sz="1200" b="1" noProof="0" dirty="0" smtClean="0"/>
              <a:t>as</a:t>
            </a:r>
            <a:r>
              <a:rPr lang="pt-PT" sz="1200" noProof="0" dirty="0" smtClean="0"/>
              <a:t> </a:t>
            </a:r>
            <a:r>
              <a:rPr lang="pt-PT" sz="1200" b="1" noProof="0" dirty="0" smtClean="0"/>
              <a:t>guias de desenho </a:t>
            </a:r>
            <a:r>
              <a:rPr lang="pt-PT" sz="1200" noProof="0" dirty="0" smtClean="0"/>
              <a:t> </a:t>
            </a:r>
            <a:r>
              <a:rPr lang="pt-PT" sz="1200" b="1" noProof="0" dirty="0" smtClean="0"/>
              <a:t>no ecrã</a:t>
            </a:r>
            <a:r>
              <a:rPr lang="pt-PT" sz="1200" b="0" noProof="0" dirty="0" smtClean="0"/>
              <a:t> e clique em </a:t>
            </a:r>
            <a:r>
              <a:rPr lang="pt-PT" sz="1200" b="1" noProof="0" dirty="0" smtClean="0"/>
              <a:t>OK</a:t>
            </a:r>
            <a:r>
              <a:rPr lang="pt-PT" sz="1200" b="0" noProof="0" dirty="0" smtClean="0"/>
              <a:t>.</a:t>
            </a:r>
            <a:r>
              <a:rPr lang="pt-PT" sz="1200" b="0" baseline="0" noProof="0" dirty="0" smtClean="0"/>
              <a:t> (</a:t>
            </a:r>
            <a:r>
              <a:rPr lang="pt-PT" sz="1200" b="0" noProof="0" dirty="0" smtClean="0"/>
              <a:t>Nota: </a:t>
            </a:r>
            <a:r>
              <a:rPr lang="pt-PT" sz="1200" noProof="0" dirty="0" smtClean="0"/>
              <a:t>Aparece uma linha horizontal e uma linha vertical no</a:t>
            </a:r>
            <a:r>
              <a:rPr lang="pt-PT" sz="1200" baseline="0" noProof="0" dirty="0" smtClean="0"/>
              <a:t> diapositivo </a:t>
            </a:r>
            <a:r>
              <a:rPr lang="pt-PT" sz="1200" noProof="0" dirty="0" smtClean="0"/>
              <a:t>no ponto 0.00, a posição</a:t>
            </a:r>
            <a:r>
              <a:rPr lang="pt-PT" sz="1200" baseline="0" noProof="0" dirty="0" smtClean="0"/>
              <a:t> predefinida</a:t>
            </a:r>
            <a:r>
              <a:rPr lang="pt-PT" sz="1200" noProof="0" dirty="0" smtClean="0"/>
              <a:t>. Conforme</a:t>
            </a:r>
            <a:r>
              <a:rPr lang="pt-PT" sz="1200" baseline="0" noProof="0" dirty="0" smtClean="0"/>
              <a:t> for arrastando as guias, o cursor mostra a nova posição.</a:t>
            </a:r>
            <a:r>
              <a:rPr lang="pt-PT" sz="1200" noProof="0" dirty="0" smtClean="0"/>
              <a:t>) </a:t>
            </a:r>
          </a:p>
          <a:p>
            <a:pPr marL="228600" indent="-228600">
              <a:buFont typeface="+mj-lt"/>
              <a:buAutoNum type="arabicPeriod"/>
            </a:pPr>
            <a:r>
              <a:rPr lang="pt-PT" sz="1200" noProof="0" dirty="0" smtClean="0"/>
              <a:t>Prima continuamente CTRL, selecione a </a:t>
            </a:r>
            <a:r>
              <a:rPr lang="pt-PT" sz="1200" baseline="0" noProof="0" dirty="0" smtClean="0"/>
              <a:t> guia vertical e </a:t>
            </a:r>
            <a:r>
              <a:rPr lang="pt-PT" sz="1200" noProof="0" dirty="0" smtClean="0"/>
              <a:t>arraste-a para a </a:t>
            </a:r>
            <a:r>
              <a:rPr lang="pt-PT" sz="1200" baseline="0" noProof="0" dirty="0" smtClean="0"/>
              <a:t> posição 5</a:t>
            </a:r>
            <a:r>
              <a:rPr lang="pt-PT" sz="1200" noProof="0" dirty="0" smtClean="0"/>
              <a:t>.00.</a:t>
            </a:r>
          </a:p>
          <a:p>
            <a:endParaRPr lang="pt-PT" baseline="0" noProof="0" dirty="0" smtClean="0"/>
          </a:p>
          <a:p>
            <a:endParaRPr lang="pt-PT" baseline="0" noProof="0" dirty="0" smtClean="0"/>
          </a:p>
          <a:p>
            <a:r>
              <a:rPr lang="pt-PT" baseline="0" noProof="0" dirty="0" smtClean="0"/>
              <a:t>Para reproduzir os efeitos da imagem neste diapositivo, faça o seguinte: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noProof="0" dirty="0" smtClean="0"/>
              <a:t>No separador </a:t>
            </a:r>
            <a:r>
              <a:rPr lang="pt-PT" sz="1200" b="1" noProof="0" dirty="0" smtClean="0"/>
              <a:t>Base</a:t>
            </a:r>
            <a:r>
              <a:rPr lang="pt-PT" sz="1200" noProof="0" dirty="0" smtClean="0"/>
              <a:t>, no grupo </a:t>
            </a:r>
            <a:r>
              <a:rPr lang="pt-PT" sz="1200" b="1" noProof="0" dirty="0" smtClean="0"/>
              <a:t>Diapositivos</a:t>
            </a:r>
            <a:r>
              <a:rPr lang="pt-PT" sz="1200" noProof="0" dirty="0" smtClean="0"/>
              <a:t>, clique em </a:t>
            </a:r>
            <a:r>
              <a:rPr lang="pt-PT" sz="1200" b="1" noProof="0" dirty="0" smtClean="0"/>
              <a:t>Esquema</a:t>
            </a:r>
            <a:r>
              <a:rPr lang="pt-PT" sz="1200" noProof="0" dirty="0" smtClean="0"/>
              <a:t> e, em seguida, clique em </a:t>
            </a:r>
            <a:r>
              <a:rPr lang="pt-PT" sz="1200" b="1" noProof="0" dirty="0" smtClean="0"/>
              <a:t>Em branco</a:t>
            </a:r>
            <a:r>
              <a:rPr lang="pt-PT" sz="120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sz="1200" noProof="0" dirty="0" smtClean="0"/>
              <a:t>No separador </a:t>
            </a:r>
            <a:r>
              <a:rPr lang="pt-PT" sz="1200" b="1" noProof="0" dirty="0" smtClean="0"/>
              <a:t>Inserir</a:t>
            </a:r>
            <a:r>
              <a:rPr lang="pt-PT" sz="1200" noProof="0" dirty="0" smtClean="0"/>
              <a:t>, no grupo </a:t>
            </a:r>
            <a:r>
              <a:rPr lang="pt-PT" sz="1200" b="1" noProof="0" dirty="0" smtClean="0"/>
              <a:t>Imagens</a:t>
            </a:r>
            <a:r>
              <a:rPr lang="pt-PT" sz="1200" noProof="0" dirty="0" smtClean="0"/>
              <a:t>, clique em </a:t>
            </a:r>
            <a:r>
              <a:rPr lang="pt-PT" sz="1200" b="1" noProof="0" dirty="0" smtClean="0"/>
              <a:t>Imagem</a:t>
            </a:r>
            <a:r>
              <a:rPr lang="pt-PT" sz="1200" noProof="0" dirty="0" smtClean="0"/>
              <a:t>. Na caixa de diálogo </a:t>
            </a:r>
            <a:r>
              <a:rPr lang="pt-PT" sz="1200" b="1" noProof="0" dirty="0" smtClean="0"/>
              <a:t>Inserir</a:t>
            </a:r>
            <a:r>
              <a:rPr lang="pt-PT" sz="1200" b="1" baseline="0" noProof="0" dirty="0" smtClean="0"/>
              <a:t> imagem</a:t>
            </a:r>
            <a:r>
              <a:rPr lang="pt-PT" sz="1200" baseline="0" noProof="0" dirty="0" smtClean="0"/>
              <a:t>, selecione a imagem e clique em </a:t>
            </a:r>
            <a:r>
              <a:rPr lang="pt-PT" sz="1200" b="1" baseline="0" noProof="0" dirty="0" smtClean="0"/>
              <a:t>Inserir</a:t>
            </a:r>
            <a:r>
              <a:rPr lang="pt-PT" sz="1200" baseline="0" noProof="0" dirty="0" smtClean="0"/>
              <a:t>. 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noProof="0" dirty="0" smtClean="0"/>
              <a:t>No</a:t>
            </a:r>
            <a:r>
              <a:rPr lang="pt-PT" sz="1200" baseline="0" noProof="0" dirty="0" smtClean="0"/>
              <a:t> diapositivo, </a:t>
            </a:r>
            <a:r>
              <a:rPr lang="pt-PT" sz="1200" noProof="0" dirty="0" smtClean="0"/>
              <a:t>selecione a imagem. </a:t>
            </a:r>
            <a:r>
              <a:rPr lang="pt-PT" sz="1200" i="0" baseline="0" noProof="0" dirty="0" smtClean="0"/>
              <a:t>Em </a:t>
            </a:r>
            <a:r>
              <a:rPr lang="pt-PT" sz="1200" b="1" i="0" baseline="0" noProof="0" dirty="0" smtClean="0"/>
              <a:t>Ferramentas de Imagem</a:t>
            </a:r>
            <a:r>
              <a:rPr lang="pt-PT" sz="1200" i="0" baseline="0" noProof="0" dirty="0" smtClean="0"/>
              <a:t>, no separador </a:t>
            </a:r>
            <a:r>
              <a:rPr lang="pt-PT" sz="1200" b="1" i="0" baseline="0" noProof="0" dirty="0" smtClean="0"/>
              <a:t>Formatar</a:t>
            </a:r>
            <a:r>
              <a:rPr lang="pt-PT" sz="1200" i="0" baseline="0" noProof="0" dirty="0" smtClean="0"/>
              <a:t>, no canto inferior direito do grupo </a:t>
            </a:r>
            <a:r>
              <a:rPr lang="pt-PT" sz="1200" b="1" i="0" baseline="0" noProof="0" dirty="0" smtClean="0"/>
              <a:t>Tamanho</a:t>
            </a:r>
            <a:r>
              <a:rPr lang="pt-PT" sz="1200" i="0" baseline="0" noProof="0" dirty="0" smtClean="0"/>
              <a:t>, clique no iniciador de caixa de diálogo </a:t>
            </a:r>
            <a:r>
              <a:rPr lang="pt-PT" sz="1200" b="1" noProof="0" dirty="0" smtClean="0"/>
              <a:t>Tamanho e Posição</a:t>
            </a:r>
            <a:r>
              <a:rPr lang="pt-PT" sz="1200" b="0" baseline="0" noProof="0" dirty="0" smtClean="0"/>
              <a:t>. </a:t>
            </a:r>
            <a:r>
              <a:rPr lang="pt-PT" sz="1200" noProof="0" dirty="0" smtClean="0"/>
              <a:t>Na caixa de diálogo </a:t>
            </a:r>
            <a:r>
              <a:rPr lang="pt-PT" sz="1200" b="1" noProof="0" dirty="0" smtClean="0"/>
              <a:t>Formatar imagem</a:t>
            </a:r>
            <a:r>
              <a:rPr lang="pt-PT" sz="1200" baseline="0" noProof="0" dirty="0" smtClean="0"/>
              <a:t>, </a:t>
            </a:r>
            <a:r>
              <a:rPr lang="pt-PT" sz="1200" noProof="0" dirty="0" smtClean="0"/>
              <a:t>redimensione ou recorte a imagem conforme necessário, para que</a:t>
            </a:r>
            <a:r>
              <a:rPr lang="pt-PT" sz="1200" baseline="0" noProof="0" dirty="0" smtClean="0"/>
              <a:t> a altura fique definida como </a:t>
            </a:r>
            <a:r>
              <a:rPr lang="pt-PT" sz="1200" b="1" baseline="0" noProof="0" dirty="0" smtClean="0"/>
              <a:t>7.5”</a:t>
            </a:r>
            <a:r>
              <a:rPr lang="pt-PT" sz="1200" baseline="0" noProof="0" dirty="0" smtClean="0"/>
              <a:t> e </a:t>
            </a:r>
            <a:r>
              <a:rPr lang="pt-PT" sz="1200" b="0" baseline="0" noProof="0" dirty="0" smtClean="0"/>
              <a:t>a largura </a:t>
            </a:r>
            <a:r>
              <a:rPr lang="pt-PT" sz="1200" baseline="0" noProof="0" dirty="0" smtClean="0"/>
              <a:t>como </a:t>
            </a:r>
            <a:r>
              <a:rPr lang="pt-PT" sz="1200" b="1" baseline="0" noProof="0" dirty="0" smtClean="0"/>
              <a:t>20”</a:t>
            </a:r>
            <a:r>
              <a:rPr lang="pt-PT" sz="1200" baseline="0" noProof="0" dirty="0" smtClean="0"/>
              <a:t>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Para recortar a imagem, clique em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Recortar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 painel esquerdo, e no painel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Recortar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em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Posição de recorte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introduza valores nas caixas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Altura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Largura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Esquerda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Superior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Para redimensionar a imagem, clique em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Tamanho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 painel esquerdo, e no painel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Tamanho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em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Tamanho e rotação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introduza valores nas caixas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Altura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Largura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Base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Desenho</a:t>
            </a:r>
            <a:r>
              <a:rPr lang="pt-PT" baseline="0" noProof="0" dirty="0" smtClean="0"/>
              <a:t>, clique na seta em </a:t>
            </a:r>
            <a:r>
              <a:rPr lang="pt-PT" b="1" baseline="0" noProof="0" dirty="0" smtClean="0"/>
              <a:t>Dispor</a:t>
            </a:r>
            <a:r>
              <a:rPr lang="pt-PT" baseline="0" noProof="0" dirty="0" smtClean="0"/>
              <a:t>, aponte para </a:t>
            </a:r>
            <a:r>
              <a:rPr lang="pt-PT" b="1" baseline="0" noProof="0" dirty="0" smtClean="0"/>
              <a:t>Alinhar</a:t>
            </a:r>
            <a:r>
              <a:rPr lang="pt-PT" baseline="0" noProof="0" dirty="0" smtClean="0"/>
              <a:t> e faça o seguinte: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Clique em </a:t>
            </a:r>
            <a:r>
              <a:rPr lang="pt-PT" b="1" baseline="0" noProof="0" dirty="0" smtClean="0"/>
              <a:t>Alinhar com o Diapositivo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Clique em </a:t>
            </a:r>
            <a:r>
              <a:rPr lang="pt-PT" b="1" baseline="0" noProof="0" dirty="0" smtClean="0"/>
              <a:t>Alinhar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à Esquerda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Clique em </a:t>
            </a:r>
            <a:r>
              <a:rPr lang="pt-PT" b="1" baseline="0" noProof="0" dirty="0" smtClean="0"/>
              <a:t>Alinhar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pelo Meio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None/>
            </a:pPr>
            <a:r>
              <a:rPr lang="pt-PT" baseline="0" noProof="0" dirty="0" smtClean="0"/>
              <a:t>Para reproduzir o primeiro efeito de floco de neve neste diapositivo, faça o seguinte: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i="0" baseline="0" noProof="0" dirty="0" smtClean="0"/>
              <a:t>No separador </a:t>
            </a:r>
            <a:r>
              <a:rPr lang="pt-PT" sz="1200" b="1" i="0" baseline="0" noProof="0" dirty="0" smtClean="0"/>
              <a:t>Inserir</a:t>
            </a:r>
            <a:r>
              <a:rPr lang="pt-PT" sz="1200" i="0" baseline="0" noProof="0" dirty="0" smtClean="0"/>
              <a:t>, no grupo </a:t>
            </a:r>
            <a:r>
              <a:rPr lang="pt-PT" sz="1200" b="1" i="0" baseline="0" noProof="0" dirty="0" smtClean="0"/>
              <a:t>Imagens</a:t>
            </a:r>
            <a:r>
              <a:rPr lang="pt-PT" sz="1200" i="0" baseline="0" noProof="0" dirty="0" smtClean="0"/>
              <a:t>, clique em </a:t>
            </a:r>
            <a:r>
              <a:rPr lang="pt-PT" sz="1200" b="1" i="0" baseline="0" noProof="0" dirty="0" smtClean="0"/>
              <a:t>ClipArt</a:t>
            </a:r>
            <a:r>
              <a:rPr lang="pt-PT" sz="1200" i="0" baseline="0" noProof="0" dirty="0" smtClean="0"/>
              <a:t>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i="0" baseline="0" noProof="0" dirty="0" smtClean="0"/>
              <a:t>No painel </a:t>
            </a:r>
            <a:r>
              <a:rPr lang="pt-PT" sz="1200" b="1" baseline="0" noProof="0" dirty="0" smtClean="0"/>
              <a:t>ClipArt</a:t>
            </a:r>
            <a:r>
              <a:rPr lang="pt-PT" sz="1200" b="0" baseline="0" noProof="0" dirty="0" smtClean="0"/>
              <a:t>, na caixa </a:t>
            </a:r>
            <a:r>
              <a:rPr lang="pt-PT" sz="1200" b="1" baseline="0" noProof="0" dirty="0" smtClean="0"/>
              <a:t>Procurar</a:t>
            </a:r>
            <a:r>
              <a:rPr lang="pt-PT" sz="1200" b="0" baseline="0" noProof="0" dirty="0" smtClean="0"/>
              <a:t>, introduza </a:t>
            </a:r>
            <a:r>
              <a:rPr lang="pt-PT" sz="1200" b="1" baseline="0" noProof="0" dirty="0" smtClean="0"/>
              <a:t>j0299587.wmf</a:t>
            </a:r>
            <a:r>
              <a:rPr lang="pt-PT" sz="1200" b="0" noProof="0" dirty="0" smtClean="0"/>
              <a:t>, desmarque</a:t>
            </a:r>
            <a:r>
              <a:rPr lang="pt-PT" sz="1200" b="0" baseline="0" noProof="0" dirty="0" smtClean="0"/>
              <a:t> a caixa de verificação </a:t>
            </a:r>
            <a:r>
              <a:rPr lang="pt-PT" sz="1200" b="1" baseline="0" noProof="0" dirty="0" smtClean="0"/>
              <a:t>Incluir conteúdo do Office.com </a:t>
            </a:r>
            <a:r>
              <a:rPr lang="pt-PT" sz="1200" b="0" baseline="0" noProof="0" dirty="0" smtClean="0"/>
              <a:t> e </a:t>
            </a:r>
            <a:r>
              <a:rPr lang="pt-PT" sz="1200" baseline="0" noProof="0" dirty="0" smtClean="0"/>
              <a:t>clique em </a:t>
            </a:r>
            <a:r>
              <a:rPr lang="pt-PT" sz="1200" b="1" baseline="0" noProof="0" dirty="0" smtClean="0"/>
              <a:t>Ir</a:t>
            </a:r>
            <a:r>
              <a:rPr lang="pt-PT" sz="1200" b="0" baseline="0" noProof="0" dirty="0" smtClean="0"/>
              <a:t>. </a:t>
            </a:r>
            <a:r>
              <a:rPr lang="pt-PT" sz="1200" baseline="0" noProof="0" dirty="0" smtClean="0"/>
              <a:t>Selecione o ficheiro de ClipArt no painel para inseri-lo no diapositivo. </a:t>
            </a:r>
            <a:r>
              <a:rPr lang="pt-PT" sz="1200" i="0" baseline="0" noProof="0" dirty="0" smtClean="0"/>
              <a:t>Nota: Se escolher outro ficheiro de ClipArt, o ClipArt tem de estar no formato metaficheiro do Windows (.wmf). </a:t>
            </a:r>
            <a:endParaRPr lang="pt-PT" sz="1200" i="1" baseline="0" noProof="0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i="0" baseline="0" noProof="0" dirty="0" smtClean="0"/>
              <a:t>No diapositivo, selecione o ClipArt. No separador </a:t>
            </a:r>
            <a:r>
              <a:rPr lang="pt-PT" sz="1200" b="1" i="0" baseline="0" noProof="0" dirty="0" smtClean="0"/>
              <a:t>Base</a:t>
            </a:r>
            <a:r>
              <a:rPr lang="pt-PT" sz="1200" i="0" baseline="0" noProof="0" dirty="0" smtClean="0"/>
              <a:t>, no grupo </a:t>
            </a:r>
            <a:r>
              <a:rPr lang="pt-PT" sz="1200" b="1" i="0" baseline="0" noProof="0" dirty="0" smtClean="0"/>
              <a:t>Desenho</a:t>
            </a:r>
            <a:r>
              <a:rPr lang="pt-PT" sz="1200" i="0" baseline="0" noProof="0" dirty="0" smtClean="0"/>
              <a:t>, clique em </a:t>
            </a:r>
            <a:r>
              <a:rPr lang="pt-PT" sz="1200" b="1" i="0" baseline="0" noProof="0" dirty="0" smtClean="0"/>
              <a:t>Dispor</a:t>
            </a:r>
            <a:r>
              <a:rPr lang="pt-PT" sz="1200" i="0" baseline="0" noProof="0" dirty="0" smtClean="0"/>
              <a:t> e, em seguida, clique em </a:t>
            </a:r>
            <a:r>
              <a:rPr lang="pt-PT" sz="1200" b="1" i="0" baseline="0" noProof="0" dirty="0" smtClean="0"/>
              <a:t>Desagrupar</a:t>
            </a:r>
            <a:r>
              <a:rPr lang="pt-PT" sz="1200" i="0" baseline="0" noProof="0" dirty="0" smtClean="0"/>
              <a:t>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baseline="0" noProof="0" dirty="0" smtClean="0"/>
              <a:t>Na caixa de diálogo </a:t>
            </a:r>
            <a:r>
              <a:rPr lang="pt-PT" sz="1200" b="1" baseline="0" noProof="0" dirty="0" smtClean="0"/>
              <a:t>Microsoft PowerPoint </a:t>
            </a:r>
            <a:r>
              <a:rPr lang="pt-PT" sz="1200" baseline="0" noProof="0" dirty="0" smtClean="0"/>
              <a:t>, clique em </a:t>
            </a:r>
            <a:r>
              <a:rPr lang="pt-PT" sz="1200" b="1" baseline="0" noProof="0" dirty="0" smtClean="0"/>
              <a:t>Sim</a:t>
            </a:r>
            <a:r>
              <a:rPr lang="pt-PT" sz="1200" baseline="0" noProof="0" dirty="0" smtClean="0"/>
              <a:t>. </a:t>
            </a:r>
            <a:endParaRPr lang="pt-PT" sz="1200" i="1" noProof="0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baseline="0" noProof="0" dirty="0" smtClean="0"/>
              <a:t>No diapositivo, selecione o ClipArt convertido. No separador </a:t>
            </a:r>
            <a:r>
              <a:rPr lang="pt-PT" sz="1200" b="1" baseline="0" noProof="0" dirty="0" smtClean="0"/>
              <a:t>Base</a:t>
            </a:r>
            <a:r>
              <a:rPr lang="pt-PT" sz="1200" baseline="0" noProof="0" dirty="0" smtClean="0"/>
              <a:t>, no grupo </a:t>
            </a:r>
            <a:r>
              <a:rPr lang="pt-PT" sz="1200" b="1" baseline="0" noProof="0" dirty="0" smtClean="0"/>
              <a:t>Editar</a:t>
            </a:r>
            <a:r>
              <a:rPr lang="pt-PT" sz="1200" baseline="0" noProof="0" dirty="0" smtClean="0"/>
              <a:t>, clique em </a:t>
            </a:r>
            <a:r>
              <a:rPr lang="pt-PT" sz="1200" b="1" baseline="0" noProof="0" dirty="0" smtClean="0"/>
              <a:t>Seleccionar</a:t>
            </a:r>
            <a:r>
              <a:rPr lang="pt-PT" sz="1200" baseline="0" noProof="0" dirty="0" smtClean="0"/>
              <a:t> e, em seguida, clique em </a:t>
            </a:r>
            <a:r>
              <a:rPr lang="pt-PT" sz="1200" b="1" baseline="0" noProof="0" dirty="0" smtClean="0"/>
              <a:t>Painel de Seleção</a:t>
            </a:r>
            <a:r>
              <a:rPr lang="pt-PT" sz="1200" baseline="0" noProof="0" dirty="0" smtClean="0"/>
              <a:t>. 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baseline="0" noProof="0" dirty="0" smtClean="0"/>
              <a:t>No painel de tarefas </a:t>
            </a:r>
            <a:r>
              <a:rPr lang="pt-PT" sz="1200" b="1" baseline="0" noProof="0" dirty="0" smtClean="0"/>
              <a:t>Seleção e Visibilidade</a:t>
            </a:r>
            <a:r>
              <a:rPr lang="pt-PT" sz="1200" b="0" baseline="0" noProof="0" dirty="0" smtClean="0"/>
              <a:t>  </a:t>
            </a:r>
            <a:r>
              <a:rPr lang="pt-PT" sz="1200" baseline="0" noProof="0" dirty="0" smtClean="0"/>
              <a:t>, selecione o grupo de nível superior. No separador </a:t>
            </a:r>
            <a:r>
              <a:rPr lang="pt-PT" sz="1200" b="1" baseline="0" noProof="0" dirty="0" smtClean="0"/>
              <a:t>Base</a:t>
            </a:r>
            <a:r>
              <a:rPr lang="pt-PT" sz="1200" baseline="0" noProof="0" dirty="0" smtClean="0"/>
              <a:t>, no grupo </a:t>
            </a:r>
            <a:r>
              <a:rPr lang="pt-PT" sz="1200" b="1" baseline="0" noProof="0" dirty="0" smtClean="0"/>
              <a:t>Desenho</a:t>
            </a:r>
            <a:r>
              <a:rPr lang="pt-PT" sz="1200" baseline="0" noProof="0" dirty="0" smtClean="0"/>
              <a:t>, clique em </a:t>
            </a:r>
            <a:r>
              <a:rPr lang="pt-PT" sz="1200" b="1" baseline="0" noProof="0" dirty="0" smtClean="0"/>
              <a:t>Dispor</a:t>
            </a:r>
            <a:r>
              <a:rPr lang="pt-PT" sz="1200" baseline="0" noProof="0" dirty="0" smtClean="0"/>
              <a:t> e, em seguida, em </a:t>
            </a:r>
            <a:r>
              <a:rPr lang="pt-PT" sz="1200" b="1" baseline="0" noProof="0" dirty="0" smtClean="0"/>
              <a:t>Desagrupar</a:t>
            </a:r>
            <a:r>
              <a:rPr lang="pt-PT" sz="1200" baseline="0" noProof="0" dirty="0" smtClean="0"/>
              <a:t>. 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baseline="0" noProof="0" dirty="0" smtClean="0"/>
              <a:t>Também no painel </a:t>
            </a:r>
            <a:r>
              <a:rPr lang="pt-PT" sz="1200" b="1" baseline="0" noProof="0" dirty="0" smtClean="0"/>
              <a:t>Seleção e Visibilidade</a:t>
            </a:r>
            <a:r>
              <a:rPr lang="pt-PT" sz="1200" baseline="0" noProof="0" dirty="0" smtClean="0"/>
              <a:t>, faça o seguinte: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baseline="0" noProof="0" dirty="0" smtClean="0"/>
              <a:t>Selecione o objeto </a:t>
            </a:r>
            <a:r>
              <a:rPr lang="pt-PT" sz="1200" b="1" baseline="0" noProof="0" dirty="0" smtClean="0"/>
              <a:t>Forma Automática</a:t>
            </a:r>
            <a:r>
              <a:rPr lang="pt-PT" sz="1200" baseline="0" noProof="0" dirty="0" smtClean="0"/>
              <a:t> e prima DELETE. 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sz="1200" baseline="0" noProof="0" dirty="0" smtClean="0"/>
              <a:t>Prima continuamente CTRL+SHIFT, selecione todos as formas retangulares e prima DELETE.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8"/>
              <a:tabLst/>
              <a:defRPr lang="pt-PT"/>
            </a:pPr>
            <a:r>
              <a:rPr lang="pt-PT" sz="1200" baseline="0" noProof="0" dirty="0" smtClean="0"/>
              <a:t>Também no painel de tarefas </a:t>
            </a:r>
            <a:r>
              <a:rPr lang="pt-PT" sz="1200" b="1" baseline="0" noProof="0" dirty="0" smtClean="0"/>
              <a:t>Seleção e Visibilidade</a:t>
            </a:r>
            <a:r>
              <a:rPr lang="pt-PT" sz="1200" baseline="0" noProof="0" dirty="0" smtClean="0"/>
              <a:t>, </a:t>
            </a:r>
            <a:r>
              <a:rPr lang="pt-PT" baseline="0" noProof="0" dirty="0" smtClean="0"/>
              <a:t>prima continuamente CTRL</a:t>
            </a:r>
            <a:r>
              <a:rPr lang="pt-PT" sz="1200" baseline="0" noProof="0" dirty="0" smtClean="0"/>
              <a:t>+SHIFT</a:t>
            </a:r>
            <a:r>
              <a:rPr lang="pt-PT" baseline="0" noProof="0" dirty="0" smtClean="0"/>
              <a:t> e selecione todas as formas livres. No separador </a:t>
            </a:r>
            <a:r>
              <a:rPr lang="pt-PT" b="1" baseline="0" noProof="0" dirty="0" smtClean="0"/>
              <a:t>Base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Desenho</a:t>
            </a:r>
            <a:r>
              <a:rPr lang="pt-PT" baseline="0" noProof="0" dirty="0" smtClean="0"/>
              <a:t>, clique na seta em </a:t>
            </a:r>
            <a:r>
              <a:rPr lang="pt-PT" b="1" baseline="0" noProof="0" dirty="0" smtClean="0"/>
              <a:t>Dispor</a:t>
            </a:r>
            <a:r>
              <a:rPr lang="pt-PT" baseline="0" noProof="0" dirty="0" smtClean="0"/>
              <a:t> e clique em </a:t>
            </a:r>
            <a:r>
              <a:rPr lang="pt-PT" b="1" baseline="0" noProof="0" dirty="0" smtClean="0"/>
              <a:t>Agrupar</a:t>
            </a:r>
            <a:r>
              <a:rPr lang="pt-PT" baseline="0" noProof="0" dirty="0" smtClean="0"/>
              <a:t>.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8"/>
              <a:tabLst/>
              <a:defRPr lang="pt-PT"/>
            </a:pPr>
            <a:r>
              <a:rPr lang="pt-PT" sz="1200" baseline="0" noProof="0" dirty="0" smtClean="0"/>
              <a:t>Também no painel de tarefas </a:t>
            </a:r>
            <a:r>
              <a:rPr lang="pt-PT" sz="1200" b="1" baseline="0" noProof="0" dirty="0" smtClean="0"/>
              <a:t>Seleção e Visibilidade</a:t>
            </a:r>
            <a:r>
              <a:rPr lang="pt-PT" sz="1200" baseline="0" noProof="0" dirty="0" smtClean="0"/>
              <a:t>, </a:t>
            </a:r>
            <a:r>
              <a:rPr lang="pt-PT" baseline="0" noProof="0" dirty="0" smtClean="0"/>
              <a:t>selecione o grupo de objetos (o floco de neve). No separador </a:t>
            </a:r>
            <a:r>
              <a:rPr lang="pt-PT" b="1" baseline="0" noProof="0" dirty="0" smtClean="0"/>
              <a:t>Base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Desenho</a:t>
            </a:r>
            <a:r>
              <a:rPr lang="pt-PT" baseline="0" noProof="0" dirty="0" smtClean="0"/>
              <a:t>, clique na seta ao lado de </a:t>
            </a:r>
            <a:r>
              <a:rPr lang="pt-PT" b="1" baseline="0" noProof="0" dirty="0" smtClean="0"/>
              <a:t>Preenchimento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da Forma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Cores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do Tema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Branco, Fundo 1 </a:t>
            </a:r>
            <a:r>
              <a:rPr lang="pt-PT" baseline="0" noProof="0" dirty="0" smtClean="0"/>
              <a:t>(primeira linha, primeira opção do lado esquerdo).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8"/>
              <a:tabLst/>
              <a:defRPr lang="pt-PT"/>
            </a:pPr>
            <a:r>
              <a:rPr lang="pt-PT" baseline="0" noProof="0" dirty="0" smtClean="0"/>
              <a:t>No diapositivo, clique com o botão direito do rato no grupo de objetos e clique em </a:t>
            </a:r>
            <a:r>
              <a:rPr lang="pt-PT" b="1" baseline="0" noProof="0" dirty="0" smtClean="0"/>
              <a:t>Cortar</a:t>
            </a:r>
            <a:r>
              <a:rPr lang="pt-PT" baseline="0" noProof="0" dirty="0" smtClean="0"/>
              <a:t>. No separador </a:t>
            </a:r>
            <a:r>
              <a:rPr lang="pt-PT" b="1" baseline="0" noProof="0" dirty="0" smtClean="0"/>
              <a:t>Base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Área de Transferência</a:t>
            </a:r>
            <a:r>
              <a:rPr lang="pt-PT" baseline="0" noProof="0" dirty="0" smtClean="0"/>
              <a:t>, clique na seta em </a:t>
            </a:r>
            <a:r>
              <a:rPr lang="pt-PT" b="1" baseline="0" noProof="0" dirty="0" smtClean="0"/>
              <a:t>Colar</a:t>
            </a:r>
            <a:r>
              <a:rPr lang="pt-PT" b="0" baseline="0" noProof="0" dirty="0" smtClean="0"/>
              <a:t>,</a:t>
            </a:r>
            <a:r>
              <a:rPr lang="pt-PT" baseline="0" noProof="0" dirty="0" smtClean="0"/>
              <a:t> e, em seguida, clique em </a:t>
            </a:r>
            <a:r>
              <a:rPr lang="pt-PT" b="1" baseline="0" noProof="0" dirty="0" smtClean="0"/>
              <a:t>Colar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Especial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Colar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especial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Colar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Como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Imagem (PNG)</a:t>
            </a:r>
            <a:r>
              <a:rPr lang="pt-PT" baseline="0" noProof="0" dirty="0" smtClean="0"/>
              <a:t>.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8"/>
              <a:tabLst/>
              <a:defRPr lang="pt-PT"/>
            </a:pPr>
            <a:r>
              <a:rPr lang="pt-PT" baseline="0" noProof="0" dirty="0" smtClean="0"/>
              <a:t>No diapositivo, selecione o novo floco de neve. Em </a:t>
            </a:r>
            <a:r>
              <a:rPr lang="pt-PT" b="1" baseline="0" noProof="0" dirty="0" smtClean="0"/>
              <a:t>Ferramentas de Imagem</a:t>
            </a:r>
            <a:r>
              <a:rPr lang="pt-PT" baseline="0" noProof="0" dirty="0" smtClean="0"/>
              <a:t>, no separador </a:t>
            </a:r>
            <a:r>
              <a:rPr lang="pt-PT" b="1" baseline="0" noProof="0" dirty="0" smtClean="0"/>
              <a:t>Formatar</a:t>
            </a:r>
            <a:r>
              <a:rPr lang="pt-PT" baseline="0" noProof="0" dirty="0" smtClean="0"/>
              <a:t>, no canto inferior direito do grupo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Tamanho e Posição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Formatar imagem </a:t>
            </a:r>
            <a:r>
              <a:rPr lang="pt-PT" baseline="0" noProof="0" dirty="0" smtClean="0"/>
              <a:t>, no separador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Tamanho e rotação</a:t>
            </a:r>
            <a:r>
              <a:rPr lang="pt-PT" b="0" baseline="0" noProof="0" dirty="0" smtClean="0"/>
              <a:t>, </a:t>
            </a:r>
            <a:r>
              <a:rPr lang="pt-PT" baseline="0" noProof="0" dirty="0" smtClean="0"/>
              <a:t>faça o seguinte: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Altura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1”</a:t>
            </a:r>
            <a:r>
              <a:rPr lang="pt-PT" sz="1200" i="0" baseline="0" noProof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Largura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0.87”</a:t>
            </a:r>
            <a:r>
              <a:rPr lang="pt-PT" sz="1200" i="0" baseline="0" noProof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Rotação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20</a:t>
            </a:r>
            <a:r>
              <a:rPr lang="pt-PT" sz="1200" b="1" i="0" baseline="0" noProof="0" dirty="0" smtClean="0">
                <a:latin typeface="Arial"/>
                <a:cs typeface="Arial"/>
              </a:rPr>
              <a:t>°.</a:t>
            </a:r>
            <a:endParaRPr lang="pt-PT" baseline="0" noProof="0" dirty="0" smtClean="0"/>
          </a:p>
          <a:p>
            <a:pPr marL="228600" indent="-228600">
              <a:buFont typeface="+mj-lt"/>
              <a:buAutoNum type="arabicPeriod" startAt="12"/>
            </a:pPr>
            <a:r>
              <a:rPr lang="pt-PT" baseline="0" noProof="0" dirty="0" smtClean="0"/>
              <a:t>Arraste o floco de neve para o canto superior esquerdo da imagem.</a:t>
            </a:r>
          </a:p>
          <a:p>
            <a:pPr marL="228600" indent="-228600">
              <a:buFont typeface="+mj-lt"/>
              <a:buAutoNum type="arabicPeriod" startAt="12"/>
            </a:pPr>
            <a:endParaRPr lang="pt-PT" noProof="0" dirty="0" smtClean="0"/>
          </a:p>
          <a:p>
            <a:pPr marL="228600" indent="-228600">
              <a:buFont typeface="+mj-lt"/>
              <a:buAutoNum type="arabicPeriod" startAt="12"/>
            </a:pPr>
            <a:endParaRPr lang="pt-PT" noProof="0" dirty="0" smtClean="0"/>
          </a:p>
          <a:p>
            <a:pPr marL="228600" indent="-228600">
              <a:buFont typeface="+mj-lt"/>
              <a:buNone/>
            </a:pPr>
            <a:r>
              <a:rPr lang="pt-PT" noProof="0" dirty="0" smtClean="0"/>
              <a:t>Para reproduzir o segundo efeito de floco de neve neste diapositivo</a:t>
            </a:r>
            <a:r>
              <a:rPr lang="pt-PT" baseline="0" noProof="0" dirty="0" smtClean="0"/>
              <a:t>, faça o seguinte:</a:t>
            </a:r>
            <a:endParaRPr lang="pt-PT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noProof="0" dirty="0" smtClean="0"/>
              <a:t>No diapositivo, selecione o floco de neve</a:t>
            </a:r>
            <a:r>
              <a:rPr lang="pt-PT" baseline="0" noProof="0" dirty="0" smtClean="0"/>
              <a:t>. 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 separador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Base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, no grupo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Área de Transferência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clique na seta à direita de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Copiar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e, em seguida, clique em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Duplicar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segundo floco de neve. Em </a:t>
            </a:r>
            <a:r>
              <a:rPr lang="pt-PT" b="1" baseline="0" noProof="0" dirty="0" smtClean="0"/>
              <a:t>Ferramentas de Imagem</a:t>
            </a:r>
            <a:r>
              <a:rPr lang="pt-PT" baseline="0" noProof="0" dirty="0" smtClean="0"/>
              <a:t>, no separador </a:t>
            </a:r>
            <a:r>
              <a:rPr lang="pt-PT" b="1" baseline="0" noProof="0" dirty="0" smtClean="0"/>
              <a:t>Formatar</a:t>
            </a:r>
            <a:r>
              <a:rPr lang="pt-PT" baseline="0" noProof="0" dirty="0" smtClean="0"/>
              <a:t>, no canto inferior direito do grupo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Tamanho e Posição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Formatar imagem</a:t>
            </a:r>
            <a:r>
              <a:rPr lang="pt-PT" baseline="0" noProof="0" dirty="0" smtClean="0"/>
              <a:t>, no separador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Tamanho e rotação </a:t>
            </a:r>
            <a:r>
              <a:rPr lang="pt-PT" baseline="0" noProof="0" dirty="0" smtClean="0"/>
              <a:t>faça o seguinte: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Altura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0.42”</a:t>
            </a:r>
            <a:r>
              <a:rPr lang="pt-PT" sz="1200" i="0" baseline="0" noProof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Largura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0.36”</a:t>
            </a:r>
            <a:r>
              <a:rPr lang="pt-PT" sz="1200" i="0" baseline="0" noProof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Rotação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20</a:t>
            </a:r>
            <a:r>
              <a:rPr lang="pt-PT" sz="1200" b="1" i="0" baseline="0" noProof="0" dirty="0" smtClean="0">
                <a:latin typeface="Arial"/>
                <a:cs typeface="Arial"/>
              </a:rPr>
              <a:t>°</a:t>
            </a:r>
            <a:r>
              <a:rPr lang="pt-PT" sz="1200" b="0" i="0" baseline="0" noProof="0" dirty="0" smtClean="0">
                <a:latin typeface="Arial"/>
                <a:cs typeface="Arial"/>
              </a:rPr>
              <a:t>.</a:t>
            </a:r>
            <a:endParaRPr lang="pt-PT" sz="1200" b="0" i="0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Arraste o segundo floco de neve para fora da extremidade esquerda do diapositivo. </a:t>
            </a:r>
            <a:endParaRPr lang="pt-PT" i="1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noProof="0" dirty="0" smtClean="0"/>
          </a:p>
          <a:p>
            <a:pPr marL="228600" indent="-228600">
              <a:buFont typeface="+mj-lt"/>
              <a:buAutoNum type="arabicPeriod"/>
            </a:pPr>
            <a:endParaRPr lang="pt-PT" noProof="0" dirty="0" smtClean="0"/>
          </a:p>
          <a:p>
            <a:pPr marL="228600" indent="-228600">
              <a:buFont typeface="+mj-lt"/>
              <a:buNone/>
            </a:pPr>
            <a:r>
              <a:rPr lang="pt-PT" noProof="0" dirty="0" smtClean="0"/>
              <a:t>Para reproduzir o terceiro efeito de floco de neve neste diapositivo,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noProof="0" dirty="0" smtClean="0"/>
              <a:t>Selecione a segunda imagem de </a:t>
            </a:r>
            <a:r>
              <a:rPr lang="pt-PT" baseline="0" noProof="0" dirty="0" smtClean="0"/>
              <a:t> </a:t>
            </a:r>
            <a:r>
              <a:rPr lang="pt-PT" noProof="0" dirty="0" smtClean="0"/>
              <a:t>floco de neve </a:t>
            </a:r>
            <a:r>
              <a:rPr lang="pt-PT" baseline="0" noProof="0" dirty="0" smtClean="0"/>
              <a:t>no diapositivo. 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 separador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Base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, no grupo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Área de Transferência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clique na seta à direita de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Copiar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e, em seguida, clique em </a:t>
            </a:r>
            <a:r>
              <a:rPr lang="pt-PT" sz="1200" b="1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Duplicar</a:t>
            </a:r>
            <a:r>
              <a:rPr lang="pt-PT" sz="1200" kern="1200" noProof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terceiro floco de neve. Em </a:t>
            </a:r>
            <a:r>
              <a:rPr lang="pt-PT" b="1" baseline="0" noProof="0" dirty="0" smtClean="0"/>
              <a:t>Ferramentas de Imagem</a:t>
            </a:r>
            <a:r>
              <a:rPr lang="pt-PT" baseline="0" noProof="0" dirty="0" smtClean="0"/>
              <a:t>, no separador </a:t>
            </a:r>
            <a:r>
              <a:rPr lang="pt-PT" b="1" baseline="0" noProof="0" dirty="0" smtClean="0"/>
              <a:t>Formatar</a:t>
            </a:r>
            <a:r>
              <a:rPr lang="pt-PT" baseline="0" noProof="0" dirty="0" smtClean="0"/>
              <a:t>, no canto inferior direito do grupo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Tamanho e Posição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Formatar Imagem</a:t>
            </a:r>
            <a:r>
              <a:rPr lang="pt-PT" baseline="0" noProof="0" dirty="0" smtClean="0"/>
              <a:t>, no separador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Tamanho e rotação </a:t>
            </a:r>
            <a:r>
              <a:rPr lang="pt-PT" baseline="0" noProof="0" dirty="0" smtClean="0"/>
              <a:t>faça o seguinte: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Altura</a:t>
            </a:r>
            <a:r>
              <a:rPr lang="pt-PT" sz="1200" i="0" baseline="0" noProof="0" dirty="0" smtClean="0"/>
              <a:t>, introduza </a:t>
            </a:r>
            <a:r>
              <a:rPr lang="pt-PT" b="1" baseline="0" noProof="0" dirty="0" smtClean="0"/>
              <a:t>0.56”</a:t>
            </a:r>
            <a:r>
              <a:rPr lang="pt-PT" sz="1200" i="0" baseline="0" noProof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Largura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0.48”</a:t>
            </a:r>
            <a:r>
              <a:rPr lang="pt-PT" sz="1200" i="0" baseline="0" noProof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sz="1200" i="0" baseline="0" noProof="0" dirty="0" smtClean="0"/>
              <a:t>Na caixa </a:t>
            </a:r>
            <a:r>
              <a:rPr lang="pt-PT" sz="1200" b="1" i="0" baseline="0" noProof="0" dirty="0" smtClean="0"/>
              <a:t>Rotação</a:t>
            </a:r>
            <a:r>
              <a:rPr lang="pt-PT" sz="1200" i="0" baseline="0" noProof="0" dirty="0" smtClean="0"/>
              <a:t>, introduza </a:t>
            </a:r>
            <a:r>
              <a:rPr lang="pt-PT" sz="1200" b="1" i="0" baseline="0" noProof="0" dirty="0" smtClean="0"/>
              <a:t>20</a:t>
            </a:r>
            <a:r>
              <a:rPr lang="pt-PT" sz="1200" b="1" i="0" baseline="0" noProof="0" dirty="0" smtClean="0">
                <a:latin typeface="Arial"/>
                <a:cs typeface="Arial"/>
              </a:rPr>
              <a:t>°</a:t>
            </a:r>
            <a:r>
              <a:rPr lang="pt-PT" sz="1200" b="0" i="0" baseline="0" noProof="0" dirty="0" smtClean="0">
                <a:latin typeface="Arial"/>
                <a:cs typeface="Arial"/>
              </a:rPr>
              <a:t>.</a:t>
            </a:r>
            <a:endParaRPr lang="pt-PT" sz="1200" b="0" i="0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Arraste o terceiro floco de neve para fora da extremidade esquerda do diapositivo, abaixo e ligeiramente para a esquerda do segundo floco de neve. </a:t>
            </a:r>
            <a:endParaRPr lang="pt-PT" i="1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None/>
            </a:pPr>
            <a:r>
              <a:rPr lang="pt-PT" baseline="0" noProof="0" dirty="0" smtClean="0"/>
              <a:t>Para reproduzir a caixa de texto com citação neste diapositivo,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noProof="0" dirty="0" smtClean="0"/>
              <a:t>No</a:t>
            </a:r>
            <a:r>
              <a:rPr lang="pt-PT" baseline="0" noProof="0" dirty="0" smtClean="0"/>
              <a:t> separador </a:t>
            </a:r>
            <a:r>
              <a:rPr lang="pt-PT" b="1" baseline="0" noProof="0" dirty="0" smtClean="0"/>
              <a:t>Inserir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Texto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Caixa de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Texto</a:t>
            </a:r>
            <a:r>
              <a:rPr lang="pt-PT" baseline="0" noProof="0" dirty="0" smtClean="0"/>
              <a:t>. No diapositivo, arraste para desenhar uma caixa de texto. </a:t>
            </a:r>
          </a:p>
          <a:p>
            <a:pPr marL="228600" indent="-228600">
              <a:buFont typeface="+mj-lt"/>
              <a:buAutoNum type="arabicPeriod"/>
            </a:pPr>
            <a:r>
              <a:rPr lang="pt-PT" sz="1200" i="0" baseline="0" noProof="0" dirty="0" smtClean="0"/>
              <a:t>Introduza o texto para a citação na caixa de texto e selecione o texto. N</a:t>
            </a:r>
            <a:r>
              <a:rPr lang="pt-PT" sz="1200" i="0" noProof="0" dirty="0" smtClean="0"/>
              <a:t>o separador </a:t>
            </a:r>
            <a:r>
              <a:rPr lang="pt-PT" sz="1200" b="1" i="0" noProof="0" dirty="0" smtClean="0"/>
              <a:t>Base</a:t>
            </a:r>
            <a:r>
              <a:rPr lang="pt-PT" sz="1200" i="0" baseline="0" noProof="0" dirty="0" smtClean="0"/>
              <a:t>, no grupo </a:t>
            </a:r>
            <a:r>
              <a:rPr lang="pt-PT" sz="1200" b="1" i="0" baseline="0" noProof="0" dirty="0" smtClean="0"/>
              <a:t>Tipo de Letra</a:t>
            </a:r>
            <a:r>
              <a:rPr lang="pt-PT" sz="1200" i="0" baseline="0" noProof="0" dirty="0" smtClean="0"/>
              <a:t>, selecione </a:t>
            </a:r>
            <a:r>
              <a:rPr lang="pt-PT" b="1" baseline="0" noProof="0" dirty="0" smtClean="0"/>
              <a:t>Georgia</a:t>
            </a:r>
            <a:r>
              <a:rPr lang="pt-PT" sz="1200" b="1" baseline="0" noProof="0" dirty="0" smtClean="0"/>
              <a:t> </a:t>
            </a:r>
            <a:r>
              <a:rPr lang="pt-PT" sz="1200" i="0" baseline="0" noProof="0" dirty="0" smtClean="0"/>
              <a:t> na lista </a:t>
            </a:r>
            <a:r>
              <a:rPr lang="pt-PT" sz="1200" b="1" i="0" baseline="0" noProof="0" dirty="0" smtClean="0"/>
              <a:t>Tipo de Letra</a:t>
            </a:r>
            <a:r>
              <a:rPr lang="pt-PT" sz="1200" i="0" baseline="0" noProof="0" dirty="0" smtClean="0"/>
              <a:t>, selecione </a:t>
            </a:r>
            <a:r>
              <a:rPr lang="pt-PT" b="1" baseline="0" noProof="0" dirty="0" smtClean="0"/>
              <a:t>18</a:t>
            </a:r>
            <a:r>
              <a:rPr lang="pt-PT" sz="1200" i="0" baseline="0" noProof="0" dirty="0" smtClean="0"/>
              <a:t> na lista </a:t>
            </a:r>
            <a:r>
              <a:rPr lang="pt-PT" sz="1200" b="1" i="0" baseline="0" noProof="0" dirty="0" smtClean="0"/>
              <a:t>Tamanho do Tipo de Letra</a:t>
            </a:r>
            <a:r>
              <a:rPr lang="pt-PT" sz="1200" i="0" baseline="0" noProof="0" dirty="0" smtClean="0"/>
              <a:t>, clique em </a:t>
            </a:r>
            <a:r>
              <a:rPr lang="pt-PT" sz="1200" b="1" i="0" baseline="0" noProof="0" dirty="0" smtClean="0"/>
              <a:t>Itálico</a:t>
            </a:r>
            <a:r>
              <a:rPr lang="pt-PT" sz="1200" i="0" baseline="0" noProof="0" dirty="0" smtClean="0"/>
              <a:t>, clique na seta ao lado de </a:t>
            </a:r>
            <a:r>
              <a:rPr lang="pt-PT" sz="1200" b="1" i="0" baseline="0" noProof="0" dirty="0" smtClean="0"/>
              <a:t>Cor do Tipo de Letra</a:t>
            </a:r>
            <a:r>
              <a:rPr lang="pt-PT" sz="1200" i="0" baseline="0" noProof="0" dirty="0" smtClean="0"/>
              <a:t> e, em </a:t>
            </a:r>
            <a:r>
              <a:rPr lang="pt-PT" sz="1200" b="1" i="0" baseline="0" noProof="0" dirty="0" smtClean="0"/>
              <a:t>Cores do Tema</a:t>
            </a:r>
            <a:r>
              <a:rPr lang="pt-PT" sz="1200" i="0" baseline="0" noProof="0" dirty="0" smtClean="0"/>
              <a:t>, clique em </a:t>
            </a:r>
            <a:r>
              <a:rPr lang="pt-PT" sz="1200" b="1" i="0" baseline="0" noProof="0" dirty="0" smtClean="0"/>
              <a:t>Branco, Fundo 1</a:t>
            </a:r>
            <a:r>
              <a:rPr lang="pt-PT" sz="1200" i="0" baseline="0" noProof="0" dirty="0" smtClean="0"/>
              <a:t>. </a:t>
            </a:r>
            <a:endParaRPr lang="pt-PT" b="1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Arraste a caixa de texto para a direita do primeiro floco de neve, próximo do canto superior esquerdo do diapositivo.</a:t>
            </a:r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 lang="pt-PT"/>
            </a:pPr>
            <a:r>
              <a:rPr lang="pt-PT" baseline="0" noProof="0" dirty="0" smtClean="0"/>
              <a:t>Para reproduzir a caixa de texto com a atribuição da citação neste diapositivo,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noProof="0" dirty="0" smtClean="0"/>
              <a:t>No</a:t>
            </a:r>
            <a:r>
              <a:rPr lang="pt-PT" baseline="0" noProof="0" dirty="0" smtClean="0"/>
              <a:t> separador </a:t>
            </a:r>
            <a:r>
              <a:rPr lang="pt-PT" b="1" baseline="0" noProof="0" dirty="0" smtClean="0"/>
              <a:t>Inserir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Texto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Caixa de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Texto</a:t>
            </a:r>
            <a:r>
              <a:rPr lang="pt-PT" baseline="0" noProof="0" dirty="0" smtClean="0"/>
              <a:t>. No diapositivo, arraste para desenhar uma caixa de texto. </a:t>
            </a:r>
          </a:p>
          <a:p>
            <a:pPr marL="228600" indent="-228600">
              <a:buFont typeface="+mj-lt"/>
              <a:buAutoNum type="arabicPeriod"/>
            </a:pPr>
            <a:r>
              <a:rPr lang="pt-PT" sz="1200" i="0" baseline="0" noProof="0" dirty="0" smtClean="0"/>
              <a:t>Introduza texto para a atribuição da citação na caixa de texto e selecionar o texto. </a:t>
            </a:r>
            <a:r>
              <a:rPr lang="pt-PT" sz="1200" i="0" noProof="0" dirty="0" smtClean="0"/>
              <a:t>No separador </a:t>
            </a:r>
            <a:r>
              <a:rPr lang="pt-PT" sz="1200" b="1" i="0" noProof="0" dirty="0" smtClean="0"/>
              <a:t>Base</a:t>
            </a:r>
            <a:r>
              <a:rPr lang="pt-PT" sz="1200" i="0" baseline="0" noProof="0" dirty="0" smtClean="0"/>
              <a:t>, no grupo </a:t>
            </a:r>
            <a:r>
              <a:rPr lang="pt-PT" sz="1200" b="1" i="0" baseline="0" noProof="0" dirty="0" smtClean="0"/>
              <a:t>Tipo de Letra</a:t>
            </a:r>
            <a:r>
              <a:rPr lang="pt-PT" sz="1200" i="0" baseline="0" noProof="0" dirty="0" smtClean="0"/>
              <a:t>, selecione </a:t>
            </a:r>
            <a:r>
              <a:rPr lang="pt-PT" b="1" baseline="0" noProof="0" dirty="0" smtClean="0"/>
              <a:t>Georgia</a:t>
            </a:r>
            <a:r>
              <a:rPr lang="pt-PT" sz="1200" b="1" baseline="0" noProof="0" dirty="0" smtClean="0"/>
              <a:t> </a:t>
            </a:r>
            <a:r>
              <a:rPr lang="pt-PT" sz="1200" i="0" baseline="0" noProof="0" dirty="0" smtClean="0"/>
              <a:t>na lista </a:t>
            </a:r>
            <a:r>
              <a:rPr lang="pt-PT" sz="1200" b="1" i="0" baseline="0" noProof="0" dirty="0" smtClean="0"/>
              <a:t>Tipo de Letra</a:t>
            </a:r>
            <a:r>
              <a:rPr lang="pt-PT" sz="1200" i="0" baseline="0" noProof="0" dirty="0" smtClean="0"/>
              <a:t>, selecione </a:t>
            </a:r>
            <a:r>
              <a:rPr lang="pt-PT" b="1" baseline="0" noProof="0" dirty="0" smtClean="0"/>
              <a:t>14</a:t>
            </a:r>
            <a:r>
              <a:rPr lang="pt-PT" sz="1200" i="0" baseline="0" noProof="0" dirty="0" smtClean="0"/>
              <a:t> na lista </a:t>
            </a:r>
            <a:r>
              <a:rPr lang="pt-PT" sz="1200" b="1" i="0" baseline="0" noProof="0" dirty="0" smtClean="0"/>
              <a:t>Tamanho do Tipo de Letra </a:t>
            </a:r>
            <a:r>
              <a:rPr lang="pt-PT" sz="1200" i="0" baseline="0" noProof="0" dirty="0" smtClean="0"/>
              <a:t>, clique em </a:t>
            </a:r>
            <a:r>
              <a:rPr lang="pt-PT" sz="1200" b="1" i="0" baseline="0" noProof="0" dirty="0" smtClean="0"/>
              <a:t>Itálico</a:t>
            </a:r>
            <a:r>
              <a:rPr lang="pt-PT" sz="1200" i="0" baseline="0" noProof="0" dirty="0" smtClean="0"/>
              <a:t>, clique na seta ao lado de </a:t>
            </a:r>
            <a:r>
              <a:rPr lang="pt-PT" sz="1200" b="1" i="0" baseline="0" noProof="0" dirty="0" smtClean="0"/>
              <a:t>Cor do Tipo de Letra</a:t>
            </a:r>
            <a:r>
              <a:rPr lang="pt-PT" sz="1200" i="0" baseline="0" noProof="0" dirty="0" smtClean="0"/>
              <a:t> e em </a:t>
            </a:r>
            <a:r>
              <a:rPr lang="pt-PT" sz="1200" b="1" i="0" baseline="0" noProof="0" dirty="0" smtClean="0"/>
              <a:t>Cores do Tema </a:t>
            </a:r>
            <a:r>
              <a:rPr lang="pt-PT" sz="1200" i="0" baseline="0" noProof="0" dirty="0" smtClean="0"/>
              <a:t>clique em </a:t>
            </a:r>
            <a:r>
              <a:rPr lang="pt-PT" sz="1200" b="1" i="0" baseline="0" noProof="0" dirty="0" smtClean="0"/>
              <a:t>Branco, Fundo 1</a:t>
            </a:r>
            <a:r>
              <a:rPr lang="pt-PT" sz="1200" i="0" baseline="0" noProof="0" dirty="0" smtClean="0"/>
              <a:t>. </a:t>
            </a:r>
            <a:endParaRPr lang="pt-PT" b="1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Arraste a caixa de texto para baixo e para a direita da caixa de texto com a citação.</a:t>
            </a:r>
          </a:p>
          <a:p>
            <a:pPr marL="228600" indent="-228600">
              <a:buFont typeface="+mj-lt"/>
              <a:buNone/>
            </a:pPr>
            <a:endParaRPr lang="pt-PT" baseline="0" noProof="0" dirty="0" smtClean="0"/>
          </a:p>
          <a:p>
            <a:pPr marL="228600" indent="-228600">
              <a:buFont typeface="+mj-lt"/>
              <a:buNone/>
            </a:pPr>
            <a:endParaRPr lang="pt-PT" baseline="0" noProof="0" dirty="0" smtClean="0"/>
          </a:p>
          <a:p>
            <a:pPr marL="0" indent="0">
              <a:buFont typeface="+mj-lt"/>
              <a:buNone/>
            </a:pPr>
            <a:r>
              <a:rPr lang="pt-PT" baseline="0" noProof="0" dirty="0" smtClean="0"/>
              <a:t>Para reproduzir os efeitos de animação para o segundo floco de neve a partir de cima, faça o seguinte:</a:t>
            </a:r>
            <a:endParaRPr lang="pt-PT" b="1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="0" baseline="0" noProof="0" dirty="0" smtClean="0"/>
              <a:t>Para este procedimento, será útil visualizar a régua e ampliar o diapositivo para reproduzir os efeitos de animação. No separador </a:t>
            </a:r>
            <a:r>
              <a:rPr lang="pt-PT" b="1" baseline="0" noProof="0" dirty="0" smtClean="0"/>
              <a:t>Ver</a:t>
            </a:r>
            <a:r>
              <a:rPr lang="pt-PT" b="0" baseline="0" noProof="0" dirty="0" smtClean="0"/>
              <a:t>, no grupo </a:t>
            </a:r>
            <a:r>
              <a:rPr lang="pt-PT" b="1" baseline="0" noProof="0" dirty="0" smtClean="0"/>
              <a:t>Zoom</a:t>
            </a:r>
            <a:r>
              <a:rPr lang="pt-PT" b="0" baseline="0" noProof="0" dirty="0" smtClean="0"/>
              <a:t>, clique em </a:t>
            </a:r>
            <a:r>
              <a:rPr lang="pt-PT" b="1" baseline="0" noProof="0" dirty="0" smtClean="0"/>
              <a:t>Zoom</a:t>
            </a:r>
            <a:r>
              <a:rPr lang="pt-PT" b="0" baseline="0" noProof="0" dirty="0" smtClean="0"/>
              <a:t>. Na caixa de diálogo </a:t>
            </a:r>
            <a:r>
              <a:rPr lang="pt-PT" b="1" baseline="0" noProof="0" dirty="0" smtClean="0"/>
              <a:t>Zoom</a:t>
            </a:r>
            <a:r>
              <a:rPr lang="pt-PT" b="0" baseline="0" noProof="0" dirty="0" smtClean="0"/>
              <a:t>, selecione </a:t>
            </a:r>
            <a:r>
              <a:rPr lang="pt-PT" b="1" baseline="0" noProof="0" dirty="0" smtClean="0"/>
              <a:t>50%</a:t>
            </a:r>
            <a:r>
              <a:rPr lang="pt-PT" b="0" baseline="0" noProof="0" dirty="0" smtClean="0"/>
              <a:t>. Também no separador </a:t>
            </a:r>
            <a:r>
              <a:rPr lang="pt-PT" b="1" baseline="0" noProof="0" dirty="0" smtClean="0"/>
              <a:t>Ver</a:t>
            </a:r>
            <a:r>
              <a:rPr lang="pt-PT" b="0" baseline="0" noProof="0" dirty="0" smtClean="0"/>
              <a:t>, no grupo </a:t>
            </a:r>
            <a:r>
              <a:rPr lang="pt-PT" b="1" baseline="0" noProof="0" dirty="0" smtClean="0"/>
              <a:t>Mostrar</a:t>
            </a:r>
            <a:r>
              <a:rPr lang="pt-PT" b="0" baseline="0" noProof="0" dirty="0" smtClean="0"/>
              <a:t>, selecione </a:t>
            </a:r>
            <a:r>
              <a:rPr lang="pt-PT" b="1" baseline="0" noProof="0" dirty="0" smtClean="0"/>
              <a:t>Régua</a:t>
            </a:r>
            <a:r>
              <a:rPr lang="pt-PT" b="0" baseline="0" noProof="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floco de neve superior que se encontra fora da extremidade esquerda do diapositivo.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 em </a:t>
            </a:r>
            <a:r>
              <a:rPr lang="pt-PT" b="1" baseline="0" noProof="0" dirty="0" smtClean="0"/>
              <a:t>Trajectórias de Movimento </a:t>
            </a:r>
            <a:r>
              <a:rPr lang="pt-PT" baseline="0" noProof="0" dirty="0" smtClean="0"/>
              <a:t>clique em </a:t>
            </a:r>
            <a:r>
              <a:rPr lang="pt-PT" b="1" baseline="0" noProof="0" dirty="0" smtClean="0"/>
              <a:t>Arcos</a:t>
            </a:r>
            <a:r>
              <a:rPr lang="pt-PT" baseline="0" noProof="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Para desenhar a trajetória de movimento em curva, faça o seguinte no diapositivo:</a:t>
            </a:r>
            <a:endParaRPr lang="pt-PT" i="1" baseline="0" noProof="0" dirty="0" smtClean="0"/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No diapositivo, clique com o botão direito do rato na forma e selecione </a:t>
            </a:r>
            <a:r>
              <a:rPr lang="pt-PT" b="1" baseline="0" noProof="0" dirty="0" smtClean="0"/>
              <a:t>Editar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Pontos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Clique com o botão direito do rato na trajetória de movimento próximo do ponto final vermelho e selecione </a:t>
            </a:r>
            <a:r>
              <a:rPr lang="pt-PT" b="1" baseline="0" noProof="0" dirty="0" smtClean="0"/>
              <a:t>Adicionar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ponto</a:t>
            </a:r>
            <a:r>
              <a:rPr lang="pt-PT" baseline="0" noProof="0" dirty="0" smtClean="0"/>
              <a:t> 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primeiro ponto para fora da extremidade esquerda do diapositivo, próximo do floco de neve.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segundo ponto 3.5” para a esquerda da guia de desenho vertical </a:t>
            </a:r>
            <a:r>
              <a:rPr lang="pt-PT" i="0" baseline="0" noProof="0" dirty="0" smtClean="0"/>
              <a:t>0.00</a:t>
            </a:r>
            <a:r>
              <a:rPr lang="pt-PT" i="1" baseline="0" noProof="0" dirty="0" smtClean="0"/>
              <a:t> </a:t>
            </a:r>
            <a:r>
              <a:rPr lang="pt-PT" baseline="0" noProof="0" dirty="0" smtClean="0"/>
              <a:t>e 0.5” acima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terceiro ponto 0.5” para a esquerda da guia de desenho horizontal </a:t>
            </a:r>
            <a:r>
              <a:rPr lang="pt-PT" i="0" baseline="0" noProof="0" dirty="0" smtClean="0"/>
              <a:t>0.00 </a:t>
            </a:r>
            <a:r>
              <a:rPr lang="pt-PT" baseline="0" noProof="0" dirty="0" smtClean="0"/>
              <a:t>e 0.5” abaixo da linha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quarto ponto 2” para a direita da guia de desenho vertical  </a:t>
            </a:r>
            <a:r>
              <a:rPr lang="pt-PT" i="0" baseline="0" noProof="0" dirty="0" smtClean="0"/>
              <a:t>0.00 </a:t>
            </a:r>
            <a:r>
              <a:rPr lang="pt-PT" baseline="0" noProof="0" dirty="0" smtClean="0"/>
              <a:t>e 0.4” abaixo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quinto ponto 4” para a direita da guia de desenho vertical 0.00 e 0.8” abaixo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sexto e último ponto 0.5” para a direita da guia de desenho vertical 5.00 e 0.75” abaixo da guia de desenho horizontal, para fora da extremidade direita do diapositivo.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Opções de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Arco para baixo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na lista </a:t>
            </a:r>
            <a:r>
              <a:rPr lang="pt-PT" b="1" baseline="0" noProof="0" dirty="0" smtClean="0"/>
              <a:t>Caminho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Bloqueado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desmarque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desmarque </a:t>
            </a:r>
            <a:r>
              <a:rPr lang="pt-PT" b="1" baseline="0" noProof="0" dirty="0" smtClean="0"/>
              <a:t>Fim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lista 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12 segundos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floco de neve superior que se encontra fora da extremidade esquerda do diapositivo.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 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Ênfase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Rodar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, clique no Iniciador da Caixa de Diálogo </a:t>
            </a:r>
            <a:r>
              <a:rPr lang="pt-PT" b="1" baseline="0" noProof="0" dirty="0" smtClean="0"/>
              <a:t>Opções de Efeito 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Rodar</a:t>
            </a:r>
            <a:r>
              <a:rPr lang="pt-PT" baseline="0" noProof="0" dirty="0" smtClean="0"/>
              <a:t>, 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lista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6 segundos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lista </a:t>
            </a:r>
            <a:r>
              <a:rPr lang="pt-PT" b="1" baseline="0" noProof="0" dirty="0" smtClean="0"/>
              <a:t>Repetir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2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floco superior que se encontra fora da extremidade esquerda do diapositivo.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Ênfase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Aumentar/Encolher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Opções de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Aumentar/Encolher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na lista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Personalizar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60%</a:t>
            </a:r>
            <a:r>
              <a:rPr lang="pt-PT" b="0" baseline="0" noProof="0" dirty="0" smtClean="0"/>
              <a:t>,</a:t>
            </a:r>
            <a:r>
              <a:rPr lang="pt-PT" baseline="0" noProof="0" dirty="0" smtClean="0"/>
              <a:t> e prima ENTER. 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Fim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Reversão automática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lista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anterior</a:t>
            </a:r>
            <a:r>
              <a:rPr lang="pt-PT" baseline="0" noProof="0" dirty="0" smtClean="0"/>
              <a:t>. 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6 segundos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None/>
            </a:pPr>
            <a:r>
              <a:rPr lang="pt-PT" baseline="0" noProof="0" dirty="0" smtClean="0"/>
              <a:t>Para reproduzir os efeitos de animação para o terceiro floco de neve a partir de cima,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floco de neve inferior que se encontra fora da extremidade esquerda do diapositivo.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Trajectórias de Movimento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Arcos</a:t>
            </a:r>
            <a:r>
              <a:rPr lang="pt-PT" baseline="0" noProof="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Para desenhar a trajetória de movimento em curva, faça o seguinte no diapositivo:</a:t>
            </a:r>
            <a:endParaRPr lang="pt-PT" i="1" baseline="0" noProof="0" dirty="0" smtClean="0"/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No diapositivo, clique com o botão direito do rato na forma e selecione </a:t>
            </a:r>
            <a:r>
              <a:rPr lang="pt-PT" b="1" baseline="0" noProof="0" dirty="0" smtClean="0"/>
              <a:t>Editar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Pontos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Clique com o botão direito do rato na trajetória de movimento próximo do ponto final vermelho e selecione </a:t>
            </a:r>
            <a:r>
              <a:rPr lang="pt-PT" b="1" baseline="0" noProof="0" dirty="0" smtClean="0"/>
              <a:t>Adicionar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ponto</a:t>
            </a:r>
            <a:r>
              <a:rPr lang="pt-PT" b="0" baseline="0" noProof="0" dirty="0" smtClean="0"/>
              <a:t>.</a:t>
            </a:r>
            <a:endParaRPr lang="pt-PT" baseline="0" noProof="0" dirty="0" smtClean="0"/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primeiro ponto para fora da extremidade esquerda do diapositivo, próximo do floco de neve.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 o segundo ponto 3.5” para a esquerda da guia de desenho vertical 0.00 e 1” abaixo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terceiro ponto na intersecção das guias de desenho vertical e horizontal 0.00.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quarto ponto 2” para a direita da guia de desenho vertical 0.00 e 0.25” abaixo da guia de desenho horizontal.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quinto ponto 4” para a direita da guia de desenho vertical e 0.5” acima do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sexto e último ponto 0.25” para a direita da guia de desenho vertical 5.00 e 0.5” acima da guia de desenho horizontal, para fora da extremidade direita do diapositivo.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="0" baseline="0" noProof="0" dirty="0" smtClean="0"/>
              <a:t>,</a:t>
            </a:r>
            <a:r>
              <a:rPr lang="pt-PT" b="1" baseline="0" noProof="0" dirty="0" smtClean="0"/>
              <a:t> </a:t>
            </a:r>
            <a:r>
              <a:rPr lang="pt-PT" baseline="0" noProof="0" dirty="0" smtClean="0"/>
              <a:t>clique no iniciador de caixa de diálogo </a:t>
            </a:r>
            <a:r>
              <a:rPr lang="pt-PT" b="1" baseline="0" noProof="0" dirty="0" smtClean="0"/>
              <a:t>Opções de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Arco para baixo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na lista </a:t>
            </a:r>
            <a:r>
              <a:rPr lang="pt-PT" b="1" baseline="0" noProof="0" dirty="0" smtClean="0"/>
              <a:t>Caminho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Bloqueado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desmarque </a:t>
            </a:r>
            <a:r>
              <a:rPr lang="pt-PT" b="1" baseline="0" noProof="0" dirty="0" smtClean="0"/>
              <a:t>Início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Fim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lista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anterior </a:t>
            </a:r>
            <a:r>
              <a:rPr lang="pt-PT" baseline="0" noProof="0" dirty="0" smtClean="0"/>
              <a:t>. 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pt-PT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8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</a:t>
            </a:r>
            <a:r>
              <a:rPr lang="pt-PT" b="0" baseline="0" noProof="0" dirty="0" smtClean="0"/>
              <a:t>introduza</a:t>
            </a:r>
            <a:r>
              <a:rPr lang="pt-PT" b="1" baseline="0" noProof="0" dirty="0" smtClean="0"/>
              <a:t> 13 segundos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floco de neve inferior que se encontra fora da extremidade esquerda do diapositivo.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Ênfase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Rodar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Também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Opções de Efeito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Rodar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na lista </a:t>
            </a:r>
            <a:r>
              <a:rPr lang="pt-PT" b="1" baseline="0" noProof="0" dirty="0" smtClean="0"/>
              <a:t>Quantidade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Personalizar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360°</a:t>
            </a:r>
            <a:r>
              <a:rPr lang="pt-PT" b="0" baseline="0" noProof="0" dirty="0" smtClean="0"/>
              <a:t>e prima ENTER. </a:t>
            </a:r>
            <a:endParaRPr lang="pt-PT" i="1" baseline="0" noProof="0" dirty="0" smtClean="0"/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também na lista </a:t>
            </a:r>
            <a:r>
              <a:rPr lang="pt-PT" b="1" baseline="0" noProof="0" dirty="0" smtClean="0"/>
              <a:t>Quantidade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Rotação completa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lista 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8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13 segundos</a:t>
            </a:r>
            <a:r>
              <a:rPr lang="pt-PT" b="0" baseline="0" noProof="0" dirty="0" smtClean="0"/>
              <a:t>.</a:t>
            </a: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o floco de neve inferior que se encontra fora da extremidade esquerda do diapositivo.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Ênfase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Aumentar/Encolher.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Também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Opções de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Aumentar/Encolher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na lista </a:t>
            </a:r>
            <a:r>
              <a:rPr lang="pt-PT" b="1" baseline="0" noProof="0" dirty="0" smtClean="0"/>
              <a:t>Tamanho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Personalizar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40%</a:t>
            </a:r>
            <a:r>
              <a:rPr lang="pt-PT" b="0" baseline="0" noProof="0" dirty="0" smtClean="0"/>
              <a:t>,</a:t>
            </a:r>
            <a:r>
              <a:rPr lang="pt-PT" b="1" baseline="0" noProof="0" dirty="0" smtClean="0"/>
              <a:t> </a:t>
            </a:r>
            <a:r>
              <a:rPr lang="pt-PT" baseline="0" noProof="0" dirty="0" smtClean="0"/>
              <a:t>e prima ENTER.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Fim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suave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em </a:t>
            </a:r>
            <a:r>
              <a:rPr lang="pt-PT" b="1" baseline="0" noProof="0" dirty="0" smtClean="0"/>
              <a:t>Definições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Reversão automática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lista 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8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6.5 segundos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None/>
            </a:pPr>
            <a:r>
              <a:rPr lang="pt-PT" baseline="0" noProof="0" dirty="0" smtClean="0"/>
              <a:t>Para reproduzir os efeitos de animação da imagem,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diapositivo, selecione a imagem grande.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Trajectórias de Movimento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Linhas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Também no 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Opções de Efeito </a:t>
            </a:r>
            <a:r>
              <a:rPr lang="pt-PT" baseline="0" noProof="0" dirty="0" smtClean="0"/>
              <a:t> e, em seguida, clique em </a:t>
            </a:r>
            <a:r>
              <a:rPr lang="pt-PT" b="1" baseline="0" noProof="0" dirty="0" smtClean="0"/>
              <a:t>Para a Esquerda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diapositivo, selecione o efeito de trajetória de movimento </a:t>
            </a:r>
            <a:r>
              <a:rPr lang="pt-PT" b="0" baseline="0" noProof="0" dirty="0" smtClean="0"/>
              <a:t>Para a esquerda</a:t>
            </a:r>
            <a:r>
              <a:rPr lang="pt-PT" baseline="0" noProof="0" dirty="0" smtClean="0"/>
              <a:t> para a imagem grande. Aponte para o ponto final (seta vermelha) da trajetória de movimento selecionada até o cursor se tornar numa seta de duas pontas. Prima continuamente SHIFT e arraste o ponto final até à extremidade esquerda do diapositivo. (Nota: Certifique-se de que só estica a trajetória de movimento arrastando o ponto final, e não arrastando toda a trajetória de movimento para cima, para baixo, para a esquerda ou para a direita. Pode precisar de ampliar no diapositivo para arrastar a trajetória com mais precisão. No separador </a:t>
            </a:r>
            <a:r>
              <a:rPr lang="pt-PT" b="1" baseline="0" noProof="0" dirty="0" smtClean="0"/>
              <a:t>Ver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Zoom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Zoom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Zoom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100%</a:t>
            </a:r>
            <a:r>
              <a:rPr lang="pt-PT" baseline="0" noProof="0" dirty="0" smtClean="0"/>
              <a:t> ou superior.)</a:t>
            </a:r>
            <a:endParaRPr lang="pt-PT" i="1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lista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17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Duração 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3 segundos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pt-PT" b="1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="1" baseline="0" noProof="0" dirty="0" smtClean="0"/>
          </a:p>
          <a:p>
            <a:pPr marL="228600" indent="-228600">
              <a:buFont typeface="+mj-lt"/>
              <a:buNone/>
            </a:pPr>
            <a:r>
              <a:rPr lang="pt-PT" b="0" baseline="0" noProof="0" dirty="0" smtClean="0"/>
              <a:t>Para reproduzir os efeitos de animação para o primeiro floco de neve a partir de cima,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diapositivo, selecione o floco de neve imediatamente à esquerda da caixa de texto.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Entrada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Zoom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Também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lista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16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Duração 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1 segundo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diapositivo, selecione o floco de neve imediatamente à esquerda da caixa de texto.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Trajectórias de Movimento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Arcos</a:t>
            </a:r>
            <a:r>
              <a:rPr lang="pt-PT" baseline="0" noProof="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Para desenhar a trajetória de movimento em curva, faça o seguinte no diapositivo:</a:t>
            </a:r>
            <a:endParaRPr lang="pt-PT" i="1" baseline="0" noProof="0" dirty="0" smtClean="0"/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No diapositivo, clique com o botão direito do rato na forma e selecione </a:t>
            </a:r>
            <a:r>
              <a:rPr lang="pt-PT" b="1" baseline="0" noProof="0" dirty="0" smtClean="0"/>
              <a:t>Editar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Pontos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Clique com o botão direito do rato na trajetória de movimento próximo do ponto final vermelho e selecione </a:t>
            </a:r>
            <a:r>
              <a:rPr lang="pt-PT" b="1" baseline="0" noProof="0" dirty="0" smtClean="0"/>
              <a:t>Adicionar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ponto</a:t>
            </a:r>
            <a:r>
              <a:rPr lang="pt-PT" b="0" baseline="0" noProof="0" dirty="0" smtClean="0"/>
              <a:t>.</a:t>
            </a:r>
            <a:endParaRPr lang="pt-PT" baseline="0" noProof="0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baseline="0" noProof="0" dirty="0" smtClean="0"/>
              <a:t>Clique com o botão direito do rato na trajetória de movimento próxima do ponto inicial verde e selecione </a:t>
            </a:r>
            <a:r>
              <a:rPr lang="pt-PT" b="1" baseline="0" noProof="0" dirty="0" smtClean="0"/>
              <a:t>Adicionar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ponto</a:t>
            </a:r>
            <a:r>
              <a:rPr lang="pt-PT" b="0" baseline="0" noProof="0" dirty="0" smtClean="0"/>
              <a:t>.</a:t>
            </a:r>
            <a:endParaRPr lang="pt-PT" baseline="0" noProof="0" dirty="0" smtClean="0"/>
          </a:p>
          <a:p>
            <a:pPr marL="685800" lvl="1" indent="-228600">
              <a:buFont typeface="+mj-lt"/>
              <a:buAutoNum type="arabicPeriod"/>
            </a:pPr>
            <a:r>
              <a:rPr lang="pt-PT" b="0" baseline="0" noProof="0" dirty="0" smtClean="0"/>
              <a:t>Arraste</a:t>
            </a:r>
            <a:r>
              <a:rPr lang="pt-PT" baseline="0" noProof="0" dirty="0" smtClean="0"/>
              <a:t> o primeiro ponto para fora da extremidade esquerda do diapositivo, 2” abaixo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Arraste o segundo ponto 3” para a esquerda da guia de desenho vertical 0.00 e 3” abaixo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Arraste o terceiro ponto 1” para a esquerda da guia de desenho vertical 0.00 e 2.75” abaixo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Arraste o quarto ponto 2.75” para a direita da guia de desenho vertical 0.00 e 1” abaixo da guia de desenho horizontal.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lang="pt-PT"/>
            </a:pPr>
            <a:r>
              <a:rPr lang="pt-PT" baseline="0" noProof="0" dirty="0" smtClean="0"/>
              <a:t>Arraste o quinto ponto 2.25” para a direita da guia de desenho vertical 0.00 e 0.5” abaixo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Arraste o sexto ponto na guia de desenho vertical 0.00 e 2” acima da guia de desenho horizontal.</a:t>
            </a:r>
          </a:p>
          <a:p>
            <a:pPr marL="685800" lvl="1" indent="-228600">
              <a:buFont typeface="+mj-lt"/>
              <a:buAutoNum type="arabicPeriod"/>
            </a:pPr>
            <a:r>
              <a:rPr lang="pt-PT" baseline="0" noProof="0" dirty="0" smtClean="0"/>
              <a:t>Arraste o sétimo e último ponto no floco de neve.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lista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16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5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segundos</a:t>
            </a:r>
            <a:r>
              <a:rPr lang="pt-PT" b="0" baseline="0" noProof="0" dirty="0" smtClean="0"/>
              <a:t>.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6"/>
              <a:tabLst/>
              <a:defRPr lang="pt-PT"/>
            </a:pPr>
            <a:r>
              <a:rPr lang="pt-PT" sz="1200" baseline="0" noProof="0" dirty="0" smtClean="0"/>
              <a:t>Clique o botão direito do rato na área do fundo do diapositivo e clique em </a:t>
            </a:r>
            <a:r>
              <a:rPr lang="pt-PT" sz="1200" b="1" baseline="0" noProof="0" dirty="0" smtClean="0"/>
              <a:t>Grelhas e guias</a:t>
            </a:r>
            <a:r>
              <a:rPr lang="pt-PT" sz="1200" baseline="0" noProof="0" dirty="0" smtClean="0"/>
              <a:t>. Na caixa de diálogo </a:t>
            </a:r>
            <a:r>
              <a:rPr lang="pt-PT" sz="1200" b="1" baseline="0" noProof="0" dirty="0" smtClean="0"/>
              <a:t>Grelhas e guias</a:t>
            </a:r>
            <a:r>
              <a:rPr lang="pt-PT" sz="1200" baseline="0" noProof="0" dirty="0" smtClean="0"/>
              <a:t>, em </a:t>
            </a:r>
            <a:r>
              <a:rPr lang="pt-PT" sz="1200" b="1" baseline="0" noProof="0" dirty="0" smtClean="0"/>
              <a:t>Definições das guias</a:t>
            </a:r>
            <a:r>
              <a:rPr lang="pt-PT" sz="1200" baseline="0" noProof="0" dirty="0" smtClean="0"/>
              <a:t>, desmarque </a:t>
            </a:r>
            <a:r>
              <a:rPr lang="pt-PT" sz="1200" b="1" baseline="0" noProof="0" dirty="0" smtClean="0"/>
              <a:t>Mostrar as guias de desenho no ecrã</a:t>
            </a:r>
            <a:r>
              <a:rPr lang="pt-PT" sz="1200" baseline="0" noProof="0" dirty="0" smtClean="0"/>
              <a:t> e clique em </a:t>
            </a:r>
            <a:r>
              <a:rPr lang="pt-PT" sz="1200" b="1" baseline="0" noProof="0" dirty="0" smtClean="0"/>
              <a:t>OK</a:t>
            </a:r>
            <a:r>
              <a:rPr lang="pt-PT" sz="1200" baseline="0" noProof="0" dirty="0" smtClean="0"/>
              <a:t>. </a:t>
            </a:r>
            <a:endParaRPr lang="pt-PT" sz="1200" b="1" kern="1200" noProof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+mj-lt"/>
              <a:buAutoNum type="arabicPeriod" startAt="6"/>
            </a:pPr>
            <a:endParaRPr lang="pt-PT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  <a:p>
            <a:pPr marL="228600" indent="-228600">
              <a:buFont typeface="+mj-lt"/>
              <a:buNone/>
            </a:pPr>
            <a:r>
              <a:rPr lang="pt-PT" baseline="0" noProof="0" dirty="0" smtClean="0"/>
              <a:t>Para reproduzir os efeitos de animação para a caixa de texto com a citação, faça o seguinte: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No diapositivo, selecione a caixa de texto com a citação.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Entrada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Desvanecer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Também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</a:t>
            </a:r>
            <a:r>
              <a:rPr lang="pt-PT" baseline="0" noProof="0" dirty="0" smtClean="0"/>
              <a:t>, clique no iniciador de caixa de diálogo </a:t>
            </a:r>
            <a:r>
              <a:rPr lang="pt-PT" b="1" baseline="0" noProof="0" dirty="0" smtClean="0"/>
              <a:t>Opções de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. Na caixa de diálogo </a:t>
            </a:r>
            <a:r>
              <a:rPr lang="pt-PT" b="1" baseline="0" noProof="0" dirty="0" smtClean="0"/>
              <a:t>Desvanecer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na lista</a:t>
            </a:r>
            <a:r>
              <a:rPr lang="pt-PT" b="1" baseline="0" noProof="0" dirty="0" smtClean="0"/>
              <a:t> Animar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texto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Por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letra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Efeito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% de intervalo entre letras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4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lista 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21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No separador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na caixa </a:t>
            </a:r>
            <a:r>
              <a:rPr lang="pt-PT" b="1" baseline="0" noProof="0" dirty="0" smtClean="0"/>
              <a:t>Duração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0.5 segundos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pt-PT" b="1" baseline="0" noProof="0" dirty="0" smtClean="0"/>
          </a:p>
          <a:p>
            <a:pPr marL="228600" indent="-228600">
              <a:buFont typeface="+mj-lt"/>
              <a:buAutoNum type="arabicPeriod"/>
            </a:pPr>
            <a:endParaRPr lang="pt-PT" b="1" baseline="0" noProof="0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 lang="pt-PT"/>
            </a:pPr>
            <a:r>
              <a:rPr lang="pt-PT" baseline="0" noProof="0" dirty="0" smtClean="0"/>
              <a:t>Para reproduzir efeitos de animação na caixa de texto com a atribuição da citação, faça o seguinte:</a:t>
            </a:r>
            <a:endParaRPr lang="pt-PT" b="1" baseline="0" noProof="0" dirty="0" smtClean="0"/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Selecione a caixa de texto com a atribuição da citação.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Animação Avançada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Adicionar Animação</a:t>
            </a:r>
            <a:r>
              <a:rPr lang="pt-PT" baseline="0" noProof="0" dirty="0" smtClean="0"/>
              <a:t> e, em </a:t>
            </a:r>
            <a:r>
              <a:rPr lang="pt-PT" b="1" baseline="0" noProof="0" dirty="0" smtClean="0"/>
              <a:t>Entrada</a:t>
            </a:r>
            <a:r>
              <a:rPr lang="pt-PT" baseline="0" noProof="0" dirty="0" smtClean="0"/>
              <a:t>, clique em </a:t>
            </a:r>
            <a:r>
              <a:rPr lang="pt-PT" b="1" baseline="0" noProof="0" dirty="0" smtClean="0"/>
              <a:t>Desvanecer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pt-PT" baseline="0" noProof="0" dirty="0" smtClean="0"/>
              <a:t>Também no separador </a:t>
            </a:r>
            <a:r>
              <a:rPr lang="pt-PT" b="1" baseline="0" noProof="0" dirty="0" smtClean="0"/>
              <a:t>Animações</a:t>
            </a:r>
            <a:r>
              <a:rPr lang="pt-PT" baseline="0" noProof="0" dirty="0" smtClean="0"/>
              <a:t>, no grupo </a:t>
            </a:r>
            <a:r>
              <a:rPr lang="pt-PT" b="1" baseline="0" noProof="0" dirty="0" smtClean="0"/>
              <a:t>Temporização</a:t>
            </a:r>
            <a:r>
              <a:rPr lang="pt-PT" baseline="0" noProof="0" dirty="0" smtClean="0"/>
              <a:t>, faça o seguinte: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lista </a:t>
            </a:r>
            <a:r>
              <a:rPr lang="pt-PT" b="1" baseline="0" noProof="0" dirty="0" smtClean="0"/>
              <a:t>Início</a:t>
            </a:r>
            <a:r>
              <a:rPr lang="pt-PT" baseline="0" noProof="0" dirty="0" smtClean="0"/>
              <a:t>, selecione </a:t>
            </a:r>
            <a:r>
              <a:rPr lang="pt-PT" b="1" baseline="0" noProof="0" dirty="0" smtClean="0"/>
              <a:t>Com o </a:t>
            </a:r>
            <a:r>
              <a:rPr lang="pt-PT" baseline="0" noProof="0" dirty="0" smtClean="0"/>
              <a:t> </a:t>
            </a:r>
            <a:r>
              <a:rPr lang="pt-PT" b="1" baseline="0" noProof="0" dirty="0" smtClean="0"/>
              <a:t>anterior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caixa </a:t>
            </a:r>
            <a:r>
              <a:rPr lang="pt-PT" b="1" baseline="0" noProof="0" dirty="0" smtClean="0"/>
              <a:t>Atraso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22.5</a:t>
            </a:r>
            <a:r>
              <a:rPr lang="pt-PT" baseline="0" noProof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pt-PT" baseline="0" noProof="0" dirty="0" smtClean="0"/>
              <a:t>Na lista </a:t>
            </a:r>
            <a:r>
              <a:rPr lang="pt-PT" b="1" baseline="0" noProof="0" dirty="0" smtClean="0"/>
              <a:t>Duração </a:t>
            </a:r>
            <a:r>
              <a:rPr lang="pt-PT" baseline="0" noProof="0" dirty="0" smtClean="0"/>
              <a:t>, introduza </a:t>
            </a:r>
            <a:r>
              <a:rPr lang="pt-PT" b="1" baseline="0" noProof="0" dirty="0" smtClean="0"/>
              <a:t>0.5 segundos</a:t>
            </a:r>
            <a:r>
              <a:rPr lang="pt-PT" baseline="0" noProof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pt-PT" baseline="0" noProof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AB9C18-8CAA-4223-81FA-B24ABEAFDA68}" type="slidenum">
              <a:rPr smtClean="0">
                <a:solidFill>
                  <a:prstClr val="black"/>
                </a:solidFill>
              </a:rPr>
              <a:pPr/>
              <a:t>14</a:t>
            </a:fld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444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696178" y="1169931"/>
            <a:ext cx="5216071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7850" y="533401"/>
            <a:ext cx="6667606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7850" y="3843868"/>
            <a:ext cx="5367104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374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4495800"/>
            <a:ext cx="7101106" cy="1524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851" y="533400"/>
            <a:ext cx="7101106" cy="3767670"/>
          </a:xfrm>
        </p:spPr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2791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0" y="1981200"/>
            <a:ext cx="6936007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1" y="4487334"/>
            <a:ext cx="6936006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4226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4495800"/>
            <a:ext cx="7101106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77851" y="533401"/>
            <a:ext cx="4279131" cy="3767667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5050892" y="533400"/>
            <a:ext cx="4277258" cy="3759200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8429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4495800"/>
            <a:ext cx="7101106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5501" y="533400"/>
            <a:ext cx="4026605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7849" y="1143001"/>
            <a:ext cx="4274256" cy="3158067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59601" y="566738"/>
            <a:ext cx="407772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50893" y="1143000"/>
            <a:ext cx="4286430" cy="3149600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501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4495800"/>
            <a:ext cx="7101106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4416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0551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0223" y="533400"/>
            <a:ext cx="34671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850" y="533400"/>
            <a:ext cx="4808651" cy="5486400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70223" y="2209803"/>
            <a:ext cx="34671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4088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450" y="1447800"/>
            <a:ext cx="3860196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825500" y="914400"/>
            <a:ext cx="3554389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0696" y="2743200"/>
            <a:ext cx="3861242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7850" y="6172201"/>
            <a:ext cx="6296034" cy="365125"/>
          </a:xfrm>
        </p:spPr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922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4495800"/>
            <a:ext cx="7101106" cy="1524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77850" y="533400"/>
            <a:ext cx="87503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825502" y="3843867"/>
            <a:ext cx="78881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228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0" y="533400"/>
            <a:ext cx="87503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0" y="4114800"/>
            <a:ext cx="6915515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7881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7640" y="533400"/>
            <a:ext cx="743143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55701" y="3429000"/>
            <a:ext cx="6936006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1" y="4301070"/>
            <a:ext cx="6914224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7651" y="710624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7551" y="2768601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812618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3429000"/>
            <a:ext cx="6914224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0" y="5132981"/>
            <a:ext cx="6915515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2481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7641" y="533400"/>
            <a:ext cx="7431435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77851" y="3886200"/>
            <a:ext cx="6914224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0" y="4953000"/>
            <a:ext cx="6914223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7651" y="710624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7551" y="2768601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145545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0" y="533400"/>
            <a:ext cx="8152796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77851" y="3928534"/>
            <a:ext cx="6914224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0" y="4766736"/>
            <a:ext cx="6914223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6156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4495800"/>
            <a:ext cx="7101106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7851" y="533401"/>
            <a:ext cx="7101106" cy="3767670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7370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13606" y="533400"/>
            <a:ext cx="221454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7850" y="533400"/>
            <a:ext cx="6337513" cy="5486400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5617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7226565" y="3894668"/>
            <a:ext cx="2676327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7851" y="4495800"/>
            <a:ext cx="7101106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1" y="533401"/>
            <a:ext cx="7101106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9432" y="6172204"/>
            <a:ext cx="130050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A4C7614-15A9-43A8-9E98-106A33ED6C41}" type="datetimeFigureOut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15/12/2014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77850" y="6172201"/>
            <a:ext cx="629603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22295" y="5578479"/>
            <a:ext cx="928316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FED3CB9-049B-4F4F-82D1-8A95299C975C}" type="slidenum">
              <a:rPr lang="pt-PT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30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  <p:sldLayoutId id="2147483836" r:id="rId12"/>
    <p:sldLayoutId id="2147483837" r:id="rId13"/>
    <p:sldLayoutId id="2147483838" r:id="rId14"/>
    <p:sldLayoutId id="2147483839" r:id="rId15"/>
    <p:sldLayoutId id="2147483840" r:id="rId16"/>
    <p:sldLayoutId id="2147483841" r:id="rId17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nowscene_wid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710"/>
            <a:ext cx="19812000" cy="6858000"/>
          </a:xfrm>
          <a:prstGeom prst="rect">
            <a:avLst/>
          </a:prstGeom>
        </p:spPr>
      </p:pic>
      <p:pic>
        <p:nvPicPr>
          <p:cNvPr id="16" name="Picture 15" descr="flake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170377">
            <a:off x="-687068" y="2814041"/>
            <a:ext cx="353921" cy="379300"/>
          </a:xfrm>
          <a:prstGeom prst="rect">
            <a:avLst/>
          </a:prstGeom>
        </p:spPr>
      </p:pic>
      <p:pic>
        <p:nvPicPr>
          <p:cNvPr id="20" name="Picture 19" descr="flake5.pn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 rot="1019252">
            <a:off x="1316380" y="513696"/>
            <a:ext cx="856627" cy="918055"/>
          </a:xfrm>
          <a:prstGeom prst="rect">
            <a:avLst/>
          </a:prstGeom>
          <a:effectLst/>
        </p:spPr>
      </p:pic>
      <p:sp>
        <p:nvSpPr>
          <p:cNvPr id="2" name="Retângulo 1"/>
          <p:cNvSpPr/>
          <p:nvPr/>
        </p:nvSpPr>
        <p:spPr>
          <a:xfrm>
            <a:off x="992560" y="1541045"/>
            <a:ext cx="764824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96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 CHRISTY" panose="02000000000000000000" pitchFamily="2" charset="0"/>
              </a:rPr>
              <a:t>JESUS NASCEU</a:t>
            </a:r>
            <a:endParaRPr lang="pt-PT" sz="96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AR CHRISTY" panose="02000000000000000000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04445" y="5157192"/>
            <a:ext cx="86244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GLORIA IN EXCELSIS DEO!</a:t>
            </a:r>
            <a:endParaRPr lang="pt-PT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633909" y="6043613"/>
            <a:ext cx="571500" cy="1057275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263926" y="6387584"/>
            <a:ext cx="134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chemeClr val="accent6">
                    <a:lumMod val="75000"/>
                  </a:schemeClr>
                </a:solidFill>
              </a:rPr>
              <a:t>CLICAR</a:t>
            </a:r>
            <a:endParaRPr lang="pt-PT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88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 loop="1">
            <p:snd r:embed="rId3" name="era__ameno_(new).wav"/>
          </p:stSnd>
        </p:sndAc>
      </p:transition>
    </mc:Choice>
    <mc:Fallback>
      <p:transition spd="slow">
        <p:circle/>
        <p:sndAc>
          <p:stSnd loop="1">
            <p:snd r:embed="rId3" name="era__ameno_(new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7344 0.01942 C 1.03941 0.00786 0.99878 -0.01272 0.946 -0.00162 C 0.8934 0.00971 0.83055 0.07585 0.75764 0.08695 C 0.68489 0.09806 0.59948 0.04995 0.50868 0.06498 C 0.41753 0.08002 0.29323 0.16235 0.21111 0.17645 C 0.12934 0.19056 0.04913 0.15402 0.01649 0.14963 " pathEditMode="fixed" rAng="0" ptsTypes="aaaaaa">
                                      <p:cBhvr>
                                        <p:cTn id="6" dur="12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8" y="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6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6000" fill="hold"/>
                                        <p:tgtEl>
                                          <p:spTgt spid="16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animMotion origin="layout" path="M -0.00017 0 L -1.0001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2.77778E-6 -5.55042E-7 C 0.10799 0.02174 0.21649 0.04371 0.30885 0.08742 C 0.40139 0.13113 0.50521 0.19149 0.55521 0.26249 C 0.60521 0.33348 0.62621 0.43501 0.60903 0.51295 C 0.59167 0.59089 0.55104 0.68848 0.45069 0.72965 C 0.35017 0.77081 0.12656 0.77544 0.00573 0.75948 C -0.11493 0.74352 -0.19392 0.68871 -0.27309 0.63413 " pathEditMode="relative" ptsTypes="aaaaaaA">
                                      <p:cBhvr>
                                        <p:cTn id="19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198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968" y="1268760"/>
            <a:ext cx="5715000" cy="5715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0552" y="1124744"/>
            <a:ext cx="3744416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Rockwell" panose="02060603020205020403" pitchFamily="18" charset="0"/>
              </a:rPr>
              <a:t>Há um  enlevo entre todos os povos:  na  Cidade de Belém uma estrela esplendorosa  lança sobre uma estrebaria  os seus mais ricos e briosos raios;  ela é o arauto do Nascimento de Jesus Menino</a:t>
            </a:r>
            <a:r>
              <a:rPr lang="pt-BR" sz="2800" dirty="0" smtClean="0">
                <a:latin typeface="Rockwell" panose="02060603020205020403" pitchFamily="18" charset="0"/>
              </a:rPr>
              <a:t>.</a:t>
            </a:r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054519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87" y="389980"/>
            <a:ext cx="9217024" cy="612068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 rot="21023376">
            <a:off x="4412939" y="474584"/>
            <a:ext cx="1080120" cy="79208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5682">
            <a:off x="4660338" y="279202"/>
            <a:ext cx="617860" cy="1022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0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48544" y="980728"/>
            <a:ext cx="3600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latin typeface="Rockwell" panose="02060603020205020403" pitchFamily="18" charset="0"/>
              </a:rPr>
              <a:t>A virgem Maria </a:t>
            </a:r>
            <a:r>
              <a:rPr lang="pt-BR" sz="2400" dirty="0" smtClean="0">
                <a:latin typeface="Rockwell" panose="02060603020205020403" pitchFamily="18" charset="0"/>
              </a:rPr>
              <a:t>            tão </a:t>
            </a:r>
            <a:r>
              <a:rPr lang="pt-BR" sz="2400" dirty="0">
                <a:latin typeface="Rockwell" panose="02060603020205020403" pitchFamily="18" charset="0"/>
              </a:rPr>
              <a:t>meiga e extasiada </a:t>
            </a:r>
            <a:r>
              <a:rPr lang="pt-BR" sz="2400" dirty="0" smtClean="0">
                <a:latin typeface="Rockwell" panose="02060603020205020403" pitchFamily="18" charset="0"/>
              </a:rPr>
              <a:t>contempla Jesus Cristo; </a:t>
            </a:r>
            <a:r>
              <a:rPr lang="pt-BR" sz="2400" dirty="0">
                <a:latin typeface="Rockwell" panose="02060603020205020403" pitchFamily="18" charset="0"/>
              </a:rPr>
              <a:t>ao seu lado São José, </a:t>
            </a:r>
            <a:r>
              <a:rPr lang="pt-BR" sz="2400" dirty="0" smtClean="0">
                <a:latin typeface="Rockwell" panose="02060603020205020403" pitchFamily="18" charset="0"/>
              </a:rPr>
              <a:t>Anjos, </a:t>
            </a:r>
            <a:r>
              <a:rPr lang="pt-BR" sz="2400" dirty="0">
                <a:latin typeface="Rockwell" panose="02060603020205020403" pitchFamily="18" charset="0"/>
              </a:rPr>
              <a:t>Pastores  </a:t>
            </a:r>
            <a:r>
              <a:rPr lang="pt-BR" sz="2400" dirty="0" smtClean="0">
                <a:latin typeface="Rockwell" panose="02060603020205020403" pitchFamily="18" charset="0"/>
              </a:rPr>
              <a:t>              e </a:t>
            </a:r>
            <a:r>
              <a:rPr lang="pt-BR" sz="2400" dirty="0">
                <a:latin typeface="Rockwell" panose="02060603020205020403" pitchFamily="18" charset="0"/>
              </a:rPr>
              <a:t>alguns animais compõem  o cenário  </a:t>
            </a:r>
            <a:r>
              <a:rPr lang="pt-BR" sz="2400" dirty="0" smtClean="0">
                <a:latin typeface="Rockwell" panose="02060603020205020403" pitchFamily="18" charset="0"/>
              </a:rPr>
              <a:t> da </a:t>
            </a:r>
            <a:r>
              <a:rPr lang="pt-BR" sz="2400" dirty="0">
                <a:latin typeface="Rockwell" panose="02060603020205020403" pitchFamily="18" charset="0"/>
              </a:rPr>
              <a:t>Noite </a:t>
            </a:r>
            <a:r>
              <a:rPr lang="pt-BR" sz="2400" dirty="0" smtClean="0">
                <a:latin typeface="Rockwell" panose="02060603020205020403" pitchFamily="18" charset="0"/>
              </a:rPr>
              <a:t>Divinal.            A </a:t>
            </a:r>
            <a:r>
              <a:rPr lang="pt-BR" sz="2400" dirty="0">
                <a:latin typeface="Rockwell" panose="02060603020205020403" pitchFamily="18" charset="0"/>
              </a:rPr>
              <a:t>partir daquele momento nunca mais </a:t>
            </a:r>
            <a:r>
              <a:rPr lang="pt-BR" sz="2400" dirty="0" smtClean="0">
                <a:latin typeface="Rockwell" panose="02060603020205020403" pitchFamily="18" charset="0"/>
              </a:rPr>
              <a:t>   a </a:t>
            </a:r>
            <a:r>
              <a:rPr lang="pt-BR" sz="2400" dirty="0">
                <a:latin typeface="Rockwell" panose="02060603020205020403" pitchFamily="18" charset="0"/>
              </a:rPr>
              <a:t>Humanidade será </a:t>
            </a:r>
            <a:r>
              <a:rPr lang="pt-BR" sz="2400" dirty="0" smtClean="0">
                <a:latin typeface="Rockwell" panose="02060603020205020403" pitchFamily="18" charset="0"/>
              </a:rPr>
              <a:t>       a  mesma: </a:t>
            </a:r>
            <a:r>
              <a:rPr lang="pt-BR" sz="2400" dirty="0">
                <a:latin typeface="Rockwell" panose="02060603020205020403" pitchFamily="18" charset="0"/>
              </a:rPr>
              <a:t>estará </a:t>
            </a:r>
            <a:r>
              <a:rPr lang="pt-BR" sz="2400" dirty="0" smtClean="0">
                <a:latin typeface="Rockwell" panose="02060603020205020403" pitchFamily="18" charset="0"/>
              </a:rPr>
              <a:t>       sob as </a:t>
            </a:r>
            <a:r>
              <a:rPr lang="pt-BR" sz="2400" dirty="0">
                <a:latin typeface="Rockwell" panose="02060603020205020403" pitchFamily="18" charset="0"/>
              </a:rPr>
              <a:t>Bênçãos </a:t>
            </a:r>
            <a:r>
              <a:rPr lang="pt-BR" sz="2400" dirty="0" smtClean="0">
                <a:latin typeface="Rockwell" panose="02060603020205020403" pitchFamily="18" charset="0"/>
              </a:rPr>
              <a:t>                   do Filho de Deus. </a:t>
            </a:r>
          </a:p>
          <a:p>
            <a:endParaRPr lang="pt-PT" sz="2400" dirty="0">
              <a:latin typeface="Rockwell" panose="02060603020205020403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024" y="548680"/>
            <a:ext cx="4015730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713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704528" y="83671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5673080" y="476672"/>
            <a:ext cx="36724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latin typeface="Rockwell" panose="02060603020205020403" pitchFamily="18" charset="0"/>
              </a:rPr>
              <a:t>Sua vida terrena  foi grandiosa em exemplos dignificantes; cobriu  Sua  Cidade de atos repletos de amor, de  caridade, de </a:t>
            </a:r>
            <a:r>
              <a:rPr lang="pt-BR" sz="2400" dirty="0" smtClean="0">
                <a:latin typeface="Rockwell" panose="02060603020205020403" pitchFamily="18" charset="0"/>
              </a:rPr>
              <a:t>compreensão, </a:t>
            </a:r>
            <a:r>
              <a:rPr lang="pt-BR" sz="2400" dirty="0">
                <a:latin typeface="Rockwell" panose="02060603020205020403" pitchFamily="18" charset="0"/>
              </a:rPr>
              <a:t>de disponibilidade e obediência,  que se  ampliaram por todo o Universo, incondicionalmente.</a:t>
            </a:r>
            <a:endParaRPr lang="pt-PT" sz="2400" dirty="0">
              <a:latin typeface="Rockwell" panose="02060603020205020403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02" y="404664"/>
            <a:ext cx="4617694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4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88" y="332656"/>
            <a:ext cx="9217024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198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44488" y="548680"/>
            <a:ext cx="446449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latin typeface="Rockwell" panose="02060603020205020403" pitchFamily="18" charset="0"/>
              </a:rPr>
              <a:t>DEUS, </a:t>
            </a:r>
            <a:r>
              <a:rPr lang="pt-BR" sz="2400" dirty="0" smtClean="0">
                <a:latin typeface="Rockwell" panose="02060603020205020403" pitchFamily="18" charset="0"/>
              </a:rPr>
              <a:t>o </a:t>
            </a:r>
            <a:r>
              <a:rPr lang="pt-BR" sz="2400" dirty="0">
                <a:latin typeface="Rockwell" panose="02060603020205020403" pitchFamily="18" charset="0"/>
              </a:rPr>
              <a:t>iguala a nós mortais pecadores a fim de que fossemos salvos por ocasião do ato maior de </a:t>
            </a:r>
            <a:r>
              <a:rPr lang="pt-BR" sz="2400" dirty="0" smtClean="0">
                <a:latin typeface="Rockwell" panose="02060603020205020403" pitchFamily="18" charset="0"/>
              </a:rPr>
              <a:t>amor:  “deixou-se   </a:t>
            </a:r>
            <a:r>
              <a:rPr lang="pt-BR" sz="2400" dirty="0">
                <a:latin typeface="Rockwell" panose="02060603020205020403" pitchFamily="18" charset="0"/>
              </a:rPr>
              <a:t>crucificar  para remissão dos nossos </a:t>
            </a:r>
            <a:r>
              <a:rPr lang="pt-BR" sz="2400" dirty="0" smtClean="0">
                <a:latin typeface="Rockwell" panose="02060603020205020403" pitchFamily="18" charset="0"/>
              </a:rPr>
              <a:t>pecados“.</a:t>
            </a:r>
            <a:endParaRPr lang="pt-PT" sz="2400" dirty="0">
              <a:latin typeface="Rockwell" panose="02060603020205020403" pitchFamily="18" charset="0"/>
            </a:endParaRPr>
          </a:p>
          <a:p>
            <a:r>
              <a:rPr lang="pt-BR" sz="2400" dirty="0">
                <a:latin typeface="Rockwell" panose="02060603020205020403" pitchFamily="18" charset="0"/>
              </a:rPr>
              <a:t> </a:t>
            </a:r>
            <a:endParaRPr lang="pt-PT" sz="2400" dirty="0">
              <a:latin typeface="Rockwell" panose="02060603020205020403" pitchFamily="18" charset="0"/>
            </a:endParaRPr>
          </a:p>
          <a:p>
            <a:r>
              <a:rPr lang="pt-BR" sz="2400" dirty="0">
                <a:latin typeface="Rockwell" panose="02060603020205020403" pitchFamily="18" charset="0"/>
              </a:rPr>
              <a:t>Senhor Jesus, na Noite de </a:t>
            </a:r>
            <a:r>
              <a:rPr lang="pt-BR" sz="2400" dirty="0" smtClean="0">
                <a:latin typeface="Rockwell" panose="02060603020205020403" pitchFamily="18" charset="0"/>
              </a:rPr>
              <a:t>Natal, </a:t>
            </a:r>
            <a:r>
              <a:rPr lang="pt-BR" sz="2400" dirty="0">
                <a:latin typeface="Rockwell" panose="02060603020205020403" pitchFamily="18" charset="0"/>
              </a:rPr>
              <a:t>noite  do amor universal, seus irmãos  em suplica prece assim oramos:  </a:t>
            </a:r>
            <a:r>
              <a:rPr lang="pt-BR" sz="2400" dirty="0" smtClean="0">
                <a:latin typeface="Rockwell" panose="02060603020205020403" pitchFamily="18" charset="0"/>
              </a:rPr>
              <a:t>“Abençoa  </a:t>
            </a:r>
            <a:r>
              <a:rPr lang="pt-BR" sz="2400" dirty="0">
                <a:latin typeface="Rockwell" panose="02060603020205020403" pitchFamily="18" charset="0"/>
              </a:rPr>
              <a:t>a </a:t>
            </a:r>
            <a:r>
              <a:rPr lang="pt-BR" sz="2400" dirty="0" smtClean="0">
                <a:latin typeface="Rockwell" panose="02060603020205020403" pitchFamily="18" charset="0"/>
              </a:rPr>
              <a:t>Todos, </a:t>
            </a:r>
            <a:r>
              <a:rPr lang="pt-BR" sz="2400" dirty="0">
                <a:latin typeface="Rockwell" panose="02060603020205020403" pitchFamily="18" charset="0"/>
              </a:rPr>
              <a:t>que a Justiça e a Paz  se faça presente neste mundo tão  </a:t>
            </a:r>
            <a:r>
              <a:rPr lang="pt-BR" sz="2400" dirty="0" smtClean="0">
                <a:latin typeface="Rockwell" panose="02060603020205020403" pitchFamily="18" charset="0"/>
              </a:rPr>
              <a:t>conturbado”.</a:t>
            </a:r>
            <a:endParaRPr lang="pt-PT" sz="2400" dirty="0">
              <a:latin typeface="Rockwell" panose="02060603020205020403" pitchFamily="18" charset="0"/>
            </a:endParaRPr>
          </a:p>
          <a:p>
            <a:endParaRPr lang="pt-PT" sz="2400" dirty="0">
              <a:latin typeface="Rockwell" panose="02060603020205020403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790" y="332656"/>
            <a:ext cx="4427004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727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529064" y="476672"/>
            <a:ext cx="3844652" cy="5579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4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Mais uma vez, piedade para com os humilhados e </a:t>
            </a:r>
            <a:r>
              <a:rPr lang="pt-BR" sz="2400" dirty="0" smtClean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prepotentes. Que os </a:t>
            </a:r>
            <a:r>
              <a:rPr lang="pt-BR" sz="24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nossos sonhos se realizem, à medida do possível,  que as Crianças tenham uma infância digna ; ao Jovem o vigor pela luta em busca de um amar e servir; também, terem esperanças e lutarem pelos sonhos almejados…</a:t>
            </a:r>
            <a:endParaRPr lang="pt-PT" sz="2400" dirty="0">
              <a:effectLst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96" y="476672"/>
            <a:ext cx="4658282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371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6496" y="764704"/>
            <a:ext cx="3168352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4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Ao Idoso a sabedoria da fortaleza acumulada durante </a:t>
            </a:r>
            <a:r>
              <a:rPr lang="pt-BR" sz="2400" dirty="0" smtClean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sua </a:t>
            </a:r>
            <a:r>
              <a:rPr lang="pt-BR" sz="24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existência </a:t>
            </a:r>
            <a:r>
              <a:rPr lang="pt-BR" sz="2400" dirty="0" smtClean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e </a:t>
            </a:r>
            <a:r>
              <a:rPr lang="pt-BR" sz="24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aceitação dos limites que a idade </a:t>
            </a:r>
            <a:r>
              <a:rPr lang="pt-BR" sz="2400" dirty="0" smtClean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impõe; ao </a:t>
            </a:r>
            <a:r>
              <a:rPr lang="pt-BR" sz="24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Amigo </a:t>
            </a:r>
            <a:r>
              <a:rPr lang="pt-BR" sz="2400" dirty="0" smtClean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a </a:t>
            </a:r>
            <a:r>
              <a:rPr lang="pt-BR" sz="24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certeza de que </a:t>
            </a:r>
            <a:r>
              <a:rPr lang="pt-BR" sz="2400" dirty="0" smtClean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a </a:t>
            </a:r>
            <a:r>
              <a:rPr lang="pt-BR" sz="24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mão estendida </a:t>
            </a:r>
            <a:r>
              <a:rPr lang="pt-BR" sz="2400" dirty="0" smtClean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é </a:t>
            </a:r>
            <a:r>
              <a:rPr lang="pt-BR" sz="24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ato de Amizade </a:t>
            </a:r>
            <a:r>
              <a:rPr lang="pt-BR" sz="2400" dirty="0" smtClean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e </a:t>
            </a:r>
            <a:r>
              <a:rPr lang="pt-BR" sz="24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Partilha”.</a:t>
            </a:r>
            <a:endParaRPr lang="pt-PT" sz="2400" dirty="0">
              <a:effectLst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888" y="908720"/>
            <a:ext cx="5616624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94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89" y="332656"/>
            <a:ext cx="9217024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091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60512" y="836712"/>
            <a:ext cx="38884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latin typeface="Rockwell" panose="02060603020205020403" pitchFamily="18" charset="0"/>
              </a:rPr>
              <a:t>É Natal!  Vivamos a realeza da comemoração sem discriminação de  credos </a:t>
            </a:r>
            <a:r>
              <a:rPr lang="pt-BR" sz="2400" dirty="0" smtClean="0">
                <a:latin typeface="Rockwell" panose="02060603020205020403" pitchFamily="18" charset="0"/>
              </a:rPr>
              <a:t>  ou </a:t>
            </a:r>
            <a:r>
              <a:rPr lang="pt-BR" sz="2400" dirty="0">
                <a:latin typeface="Rockwell" panose="02060603020205020403" pitchFamily="18" charset="0"/>
              </a:rPr>
              <a:t>raças, sempre. </a:t>
            </a:r>
            <a:endParaRPr lang="pt-BR" sz="2400" dirty="0" smtClean="0">
              <a:latin typeface="Rockwell" panose="02060603020205020403" pitchFamily="18" charset="0"/>
            </a:endParaRPr>
          </a:p>
          <a:p>
            <a:r>
              <a:rPr lang="pt-BR" sz="2400" dirty="0" smtClean="0">
                <a:latin typeface="Rockwell" panose="02060603020205020403" pitchFamily="18" charset="0"/>
              </a:rPr>
              <a:t>Afinal</a:t>
            </a:r>
            <a:r>
              <a:rPr lang="pt-BR" sz="2400" dirty="0">
                <a:latin typeface="Rockwell" panose="02060603020205020403" pitchFamily="18" charset="0"/>
              </a:rPr>
              <a:t>, somos ou não somos  Irmãos de </a:t>
            </a:r>
            <a:r>
              <a:rPr lang="pt-BR" sz="2400" dirty="0" smtClean="0">
                <a:latin typeface="Rockwell" panose="02060603020205020403" pitchFamily="18" charset="0"/>
              </a:rPr>
              <a:t>JESUS?!   </a:t>
            </a:r>
          </a:p>
          <a:p>
            <a:r>
              <a:rPr lang="pt-BR" sz="2400" dirty="0" smtClean="0">
                <a:latin typeface="Rockwell" panose="02060603020205020403" pitchFamily="18" charset="0"/>
              </a:rPr>
              <a:t>Seja </a:t>
            </a:r>
            <a:r>
              <a:rPr lang="pt-BR" sz="2400" dirty="0">
                <a:latin typeface="Rockwell" panose="02060603020205020403" pitchFamily="18" charset="0"/>
              </a:rPr>
              <a:t>cônscio  e senhor  dos gestos e das  palavras que professa </a:t>
            </a:r>
            <a:r>
              <a:rPr lang="pt-BR" sz="2400" dirty="0" smtClean="0">
                <a:latin typeface="Rockwell" panose="02060603020205020403" pitchFamily="18" charset="0"/>
              </a:rPr>
              <a:t>no decorrer </a:t>
            </a:r>
            <a:r>
              <a:rPr lang="pt-BR" sz="2400" dirty="0">
                <a:latin typeface="Rockwell" panose="02060603020205020403" pitchFamily="18" charset="0"/>
              </a:rPr>
              <a:t>de sua </a:t>
            </a:r>
            <a:r>
              <a:rPr lang="pt-BR" sz="2400" dirty="0" smtClean="0">
                <a:latin typeface="Rockwell" panose="02060603020205020403" pitchFamily="18" charset="0"/>
              </a:rPr>
              <a:t>existência,  </a:t>
            </a:r>
            <a:r>
              <a:rPr lang="pt-BR" sz="2400" dirty="0">
                <a:latin typeface="Rockwell" panose="02060603020205020403" pitchFamily="18" charset="0"/>
              </a:rPr>
              <a:t>acarinhada pela beleza e obra de um DEUS.</a:t>
            </a:r>
            <a:endParaRPr lang="pt-PT" sz="2400" dirty="0">
              <a:latin typeface="Rockwell" panose="020606030202050204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536" y="980728"/>
            <a:ext cx="4567156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44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952" y="260648"/>
            <a:ext cx="5059726" cy="633670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0512" y="2780928"/>
            <a:ext cx="352839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Texto de Rosa Valente</a:t>
            </a:r>
          </a:p>
          <a:p>
            <a:endParaRPr lang="pt-PT" dirty="0" smtClean="0"/>
          </a:p>
          <a:p>
            <a:r>
              <a:rPr lang="pt-PT" dirty="0" smtClean="0"/>
              <a:t>Música: Era “Ameno”</a:t>
            </a:r>
          </a:p>
          <a:p>
            <a:endParaRPr lang="pt-PT" dirty="0" smtClean="0"/>
          </a:p>
          <a:p>
            <a:r>
              <a:rPr lang="pt-PT" dirty="0" err="1" smtClean="0"/>
              <a:t>Gifs</a:t>
            </a:r>
            <a:r>
              <a:rPr lang="pt-PT" dirty="0" smtClean="0"/>
              <a:t> da Net</a:t>
            </a:r>
          </a:p>
          <a:p>
            <a:endParaRPr lang="pt-PT" dirty="0" smtClean="0"/>
          </a:p>
          <a:p>
            <a:r>
              <a:rPr lang="pt-PT" dirty="0" smtClean="0"/>
              <a:t>Formatação </a:t>
            </a:r>
          </a:p>
          <a:p>
            <a:r>
              <a:rPr lang="pt-PT" dirty="0" smtClean="0"/>
              <a:t>               de </a:t>
            </a:r>
            <a:r>
              <a:rPr lang="pt-PT" sz="2800" dirty="0" smtClean="0"/>
              <a:t>João Vieira</a:t>
            </a:r>
            <a:endParaRPr lang="pt-PT" sz="28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44" y="692696"/>
            <a:ext cx="2541458" cy="172819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44488" y="5449292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Dezembro / 2014</a:t>
            </a:r>
            <a:endParaRPr lang="pt-PT" sz="14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272480" y="6237312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FFC000"/>
                </a:solidFill>
                <a:latin typeface="Franklin Gothic Book" panose="020B0503020102020204" pitchFamily="34" charset="0"/>
              </a:rPr>
              <a:t>www.sergrasan.com/joaovieiraslides</a:t>
            </a:r>
            <a:endParaRPr lang="pt-PT" dirty="0">
              <a:solidFill>
                <a:srgbClr val="FFC000"/>
              </a:solidFill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37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nowscene_wid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719" y="0"/>
            <a:ext cx="19812000" cy="6858000"/>
          </a:xfrm>
          <a:prstGeom prst="rect">
            <a:avLst/>
          </a:prstGeom>
        </p:spPr>
      </p:pic>
      <p:pic>
        <p:nvPicPr>
          <p:cNvPr id="16" name="Picture 15" descr="flake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170377">
            <a:off x="-687068" y="2814041"/>
            <a:ext cx="353921" cy="379300"/>
          </a:xfrm>
          <a:prstGeom prst="rect">
            <a:avLst/>
          </a:prstGeom>
        </p:spPr>
      </p:pic>
      <p:pic>
        <p:nvPicPr>
          <p:cNvPr id="17" name="Picture 16" descr="flake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170377">
            <a:off x="-859849" y="3499673"/>
            <a:ext cx="476962" cy="51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93415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7344 0.01942 C 1.03941 0.00786 0.99878 -0.01272 0.946 -0.00162 C 0.8934 0.00971 0.83055 0.07585 0.75764 0.08695 C 0.68489 0.09806 0.59948 0.04995 0.50868 0.06498 C 0.41753 0.08002 0.29323 0.16235 0.21111 0.17645 C 0.12934 0.19056 0.04913 0.15402 0.01649 0.14963 " pathEditMode="fixed" rAng="0" ptsTypes="aaaaaa">
                                      <p:cBhvr>
                                        <p:cTn id="6" dur="12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8" y="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6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6000" fill="hold"/>
                                        <p:tgtEl>
                                          <p:spTgt spid="16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0" presetClass="path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1.11354 0.0518 C 1.07795 0.06267 1.03489 0.0821 0.97951 0.07146 C 0.92395 0.06082 0.85764 -0.00023 0.78107 -0.01064 C 0.70399 -0.02105 0.61441 0.02359 0.5184 0.00971 C 0.42257 -0.00416 0.29132 -0.08048 0.20503 -0.09366 C 0.11857 -0.10662 0.03472 -0.07285 3.61111E-6 -0.06869 " pathEditMode="fixed" rAng="0" ptsTypes="aaaaaa">
                                      <p:cBhvr>
                                        <p:cTn id="12" dur="1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7" y="-6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-21600000">
                                      <p:cBhvr>
                                        <p:cTn id="14" dur="1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" presetClass="emph" presetSubtype="0" accel="50000" decel="50000" autoRev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Scale>
                                      <p:cBhvr>
                                        <p:cTn id="16" dur="6500" fill="hold"/>
                                        <p:tgtEl>
                                          <p:spTgt spid="17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animMotion origin="layout" path="M -0.00017 0 L -1.00017 0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etor">
  <a:themeElements>
    <a:clrScheme name="Amarelo-esverdeado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Se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983942-2105-402F-98A6-BF17C4CB15F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7604</Words>
  <Application>Microsoft Office PowerPoint</Application>
  <PresentationFormat>Papel A4 (210x297 mm)</PresentationFormat>
  <Paragraphs>414</Paragraphs>
  <Slides>14</Slides>
  <Notes>2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14</vt:i4>
      </vt:variant>
    </vt:vector>
  </HeadingPairs>
  <TitlesOfParts>
    <vt:vector size="23" baseType="lpstr">
      <vt:lpstr>AR CHRISTY</vt:lpstr>
      <vt:lpstr>Arial</vt:lpstr>
      <vt:lpstr>Calibri</vt:lpstr>
      <vt:lpstr>Century Gothic</vt:lpstr>
      <vt:lpstr>Franklin Gothic Book</vt:lpstr>
      <vt:lpstr>Rockwell</vt:lpstr>
      <vt:lpstr>Times New Roman</vt:lpstr>
      <vt:lpstr>Wingdings 3</vt:lpstr>
      <vt:lpstr>Setor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2014-12-15T15:22:55Z</dcterms:created>
  <dcterms:modified xsi:type="dcterms:W3CDTF">2014-12-15T19:03:52Z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TC019648039991</vt:lpwstr>
  </property>
  <property fmtid="{D5CDD505-2E9C-101B-9397-08002B2CF9AE}" pid="3" name="_MarkAsFinal">
    <vt:bool>true</vt:bool>
  </property>
</Properties>
</file>