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0" r:id="rId17"/>
    <p:sldId id="273" r:id="rId18"/>
    <p:sldId id="276" r:id="rId19"/>
    <p:sldId id="274" r:id="rId20"/>
    <p:sldId id="275" r:id="rId21"/>
    <p:sldId id="271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TmxwVZhrk20q3AGQWslEw==" hashData="68FkHhHv/JwDod0UTRvZHnUhHNuvnZDKb/Cj6HvBgmwOYc+M+23+ftc00jw2wA6L1gGSyYf7oYGQyo9Piu+9Z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5343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2745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8046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7423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3028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6595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863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489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7548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1905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2301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7791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0133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5107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2355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8041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0291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9877B-25BF-4345-9A38-6AEE1EA1C48B}" type="datetimeFigureOut">
              <a:rPr lang="pt-PT" smtClean="0"/>
              <a:t>02-12-2015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433E6-E523-4828-95D9-C0D24C4F90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33087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  <p:sldLayoutId id="2147483917" r:id="rId13"/>
    <p:sldLayoutId id="2147483918" r:id="rId14"/>
    <p:sldLayoutId id="2147483919" r:id="rId15"/>
    <p:sldLayoutId id="2147483920" r:id="rId16"/>
    <p:sldLayoutId id="2147483921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11.gif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14.gif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18.gif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20.gif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23.gif"/><Relationship Id="rId4" Type="http://schemas.openxmlformats.org/officeDocument/2006/relationships/image" Target="../media/image2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6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8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9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gif"/><Relationship Id="rId3" Type="http://schemas.openxmlformats.org/officeDocument/2006/relationships/image" Target="../media/image4.gif"/><Relationship Id="rId7" Type="http://schemas.openxmlformats.org/officeDocument/2006/relationships/hyperlink" Target="http://www.youtube.com/user/olgagomeslopes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olgalopesslides" TargetMode="External"/><Relationship Id="rId5" Type="http://schemas.openxmlformats.org/officeDocument/2006/relationships/hyperlink" Target="mailto:lopesolg@gmail.com" TargetMode="External"/><Relationship Id="rId4" Type="http://schemas.openxmlformats.org/officeDocument/2006/relationships/image" Target="../media/image30.jpg"/><Relationship Id="rId9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239" y="4421618"/>
            <a:ext cx="1322041" cy="1647725"/>
          </a:xfrm>
          <a:prstGeom prst="rect">
            <a:avLst/>
          </a:prstGeom>
        </p:spPr>
      </p:pic>
      <p:sp>
        <p:nvSpPr>
          <p:cNvPr id="29" name="Retângulo 28"/>
          <p:cNvSpPr/>
          <p:nvPr/>
        </p:nvSpPr>
        <p:spPr>
          <a:xfrm>
            <a:off x="1738836" y="2507286"/>
            <a:ext cx="5634876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pt-PT" sz="44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O melhor presente</a:t>
            </a:r>
            <a:endParaRPr lang="pt-PT" sz="4400" b="1" dirty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0" name="Imagem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20" y="4115282"/>
            <a:ext cx="2275301" cy="2600347"/>
          </a:xfrm>
          <a:prstGeom prst="rect">
            <a:avLst/>
          </a:prstGeom>
        </p:spPr>
      </p:pic>
      <p:pic>
        <p:nvPicPr>
          <p:cNvPr id="31" name="Imagem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4749" y="4240906"/>
            <a:ext cx="1989122" cy="2363454"/>
          </a:xfrm>
          <a:prstGeom prst="rect">
            <a:avLst/>
          </a:prstGeom>
        </p:spPr>
      </p:pic>
      <p:sp>
        <p:nvSpPr>
          <p:cNvPr id="32" name="Retângulo 31"/>
          <p:cNvSpPr/>
          <p:nvPr/>
        </p:nvSpPr>
        <p:spPr>
          <a:xfrm>
            <a:off x="2856853" y="3608060"/>
            <a:ext cx="5663730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pt-PT" sz="40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( Letícia </a:t>
            </a:r>
            <a:r>
              <a:rPr lang="pt-PT" sz="4000" b="1" dirty="0" err="1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Thompson</a:t>
            </a:r>
            <a:r>
              <a:rPr lang="pt-PT" sz="40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 )</a:t>
            </a:r>
            <a:endParaRPr lang="pt-PT" sz="4000" b="1" dirty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28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2" y="0"/>
            <a:ext cx="12192002" cy="685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931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window dir="vert"/>
        <p:sndAc>
          <p:stSnd loop="1">
            <p:snd r:embed="rId2" name="Demis Roussos - When A Child Is Born.wav"/>
          </p:stSnd>
        </p:sndAc>
      </p:transition>
    </mc:Choice>
    <mc:Fallback>
      <p:transition spd="slow" advTm="9000">
        <p:fade/>
        <p:sndAc>
          <p:stSnd loop="1">
            <p:snd r:embed="rId2" name="Demis Roussos - When A Child Is Bor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115" y="-14178"/>
            <a:ext cx="12123349" cy="67112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643" y="218188"/>
            <a:ext cx="4670612" cy="39703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Se você anda preocupado porque não sabe o que vai oferecer como presente porque não tem condições,</a:t>
            </a:r>
          </a:p>
        </p:txBody>
      </p:sp>
      <p:pic>
        <p:nvPicPr>
          <p:cNvPr id="23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077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498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97353" y="151652"/>
            <a:ext cx="4243829" cy="507831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 está desempregado, ou porque os amigos são tantos e você não tem meios de oferecer alguma coisa a cada um...</a:t>
            </a:r>
          </a:p>
        </p:txBody>
      </p:sp>
      <p:pic>
        <p:nvPicPr>
          <p:cNvPr id="23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21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481" y="0"/>
            <a:ext cx="12216481" cy="69029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927166" y="2880684"/>
            <a:ext cx="3100529" cy="120032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Vou te </a:t>
            </a:r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dizer</a:t>
            </a:r>
          </a:p>
          <a:p>
            <a:pPr algn="ctr"/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uma coisa:</a:t>
            </a:r>
          </a:p>
        </p:txBody>
      </p:sp>
      <p:pic>
        <p:nvPicPr>
          <p:cNvPr id="23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773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window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5804900" y="3199671"/>
            <a:ext cx="5564076" cy="34163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Flores murcham, cartões se perdem, nem todos os presentes agradam, cartas amarelam com o tempo...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391" y="1460294"/>
            <a:ext cx="1572012" cy="3112385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715" y="1945860"/>
            <a:ext cx="863401" cy="1634955"/>
          </a:xfrm>
          <a:prstGeom prst="rect">
            <a:avLst/>
          </a:prstGeom>
        </p:spPr>
      </p:pic>
      <p:pic>
        <p:nvPicPr>
          <p:cNvPr id="29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0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3231337" y="201056"/>
            <a:ext cx="6822202" cy="28623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Pense em oferecer algo que fique para sempre, que você possui e que muitas pessoas riquíssimas não mais possuem: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16" y="2823907"/>
            <a:ext cx="1332012" cy="39433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0154" y="3225916"/>
            <a:ext cx="1117226" cy="3019425"/>
          </a:xfrm>
          <a:prstGeom prst="rect">
            <a:avLst/>
          </a:prstGeom>
        </p:spPr>
      </p:pic>
      <p:pic>
        <p:nvPicPr>
          <p:cNvPr id="28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9" y="0"/>
            <a:ext cx="12192000" cy="6839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435174" y="570344"/>
            <a:ext cx="3583033" cy="120032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Um </a:t>
            </a:r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pouco </a:t>
            </a:r>
            <a:endParaRPr lang="pt-PT" sz="3600" b="1" dirty="0" smtClean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do </a:t>
            </a:r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seu tempo!</a:t>
            </a:r>
          </a:p>
        </p:txBody>
      </p:sp>
      <p:pic>
        <p:nvPicPr>
          <p:cNvPr id="23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8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window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022" y="1"/>
            <a:ext cx="12222022" cy="6846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03971" y="110854"/>
            <a:ext cx="3954699" cy="452431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Seja, por uma hora, </a:t>
            </a:r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uma </a:t>
            </a:r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manhã, uma tarde ou mesmo </a:t>
            </a:r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um </a:t>
            </a:r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dia, o melhor amigo que alguém pode ter!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862" y="3141708"/>
            <a:ext cx="390525" cy="552450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300" y="3964681"/>
            <a:ext cx="390525" cy="552450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510" y="1276260"/>
            <a:ext cx="390525" cy="552450"/>
          </a:xfrm>
          <a:prstGeom prst="rect">
            <a:avLst/>
          </a:prstGeom>
        </p:spPr>
      </p:pic>
      <p:pic>
        <p:nvPicPr>
          <p:cNvPr id="31" name="Imagem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911" y="5068152"/>
            <a:ext cx="390525" cy="552450"/>
          </a:xfrm>
          <a:prstGeom prst="rect">
            <a:avLst/>
          </a:prstGeom>
        </p:spPr>
      </p:pic>
      <p:pic>
        <p:nvPicPr>
          <p:cNvPr id="32" name="Imagem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028" y="4912320"/>
            <a:ext cx="390525" cy="552450"/>
          </a:xfrm>
          <a:prstGeom prst="rect">
            <a:avLst/>
          </a:prstGeom>
        </p:spPr>
      </p:pic>
      <p:pic>
        <p:nvPicPr>
          <p:cNvPr id="33" name="Imagem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032" y="4912320"/>
            <a:ext cx="390525" cy="552450"/>
          </a:xfrm>
          <a:prstGeom prst="rect">
            <a:avLst/>
          </a:prstGeom>
        </p:spPr>
      </p:pic>
      <p:pic>
        <p:nvPicPr>
          <p:cNvPr id="34" name="Imagem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040" y="1907373"/>
            <a:ext cx="390525" cy="552450"/>
          </a:xfrm>
          <a:prstGeom prst="rect">
            <a:avLst/>
          </a:prstGeom>
        </p:spPr>
      </p:pic>
      <p:pic>
        <p:nvPicPr>
          <p:cNvPr id="35" name="Imagem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620" y="1988200"/>
            <a:ext cx="390525" cy="552450"/>
          </a:xfrm>
          <a:prstGeom prst="rect">
            <a:avLst/>
          </a:prstGeom>
        </p:spPr>
      </p:pic>
      <p:pic>
        <p:nvPicPr>
          <p:cNvPr id="36" name="Imagem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144" y="2292262"/>
            <a:ext cx="390525" cy="552450"/>
          </a:xfrm>
          <a:prstGeom prst="rect">
            <a:avLst/>
          </a:prstGeom>
        </p:spPr>
      </p:pic>
      <p:pic>
        <p:nvPicPr>
          <p:cNvPr id="37" name="Imagem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145" y="2938445"/>
            <a:ext cx="390525" cy="552450"/>
          </a:xfrm>
          <a:prstGeom prst="rect">
            <a:avLst/>
          </a:prstGeom>
        </p:spPr>
      </p:pic>
      <p:pic>
        <p:nvPicPr>
          <p:cNvPr id="38" name="Imagem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773" y="3400375"/>
            <a:ext cx="390525" cy="552450"/>
          </a:xfrm>
          <a:prstGeom prst="rect">
            <a:avLst/>
          </a:prstGeom>
        </p:spPr>
      </p:pic>
      <p:pic>
        <p:nvPicPr>
          <p:cNvPr id="39" name="Imagem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868" y="3885099"/>
            <a:ext cx="390525" cy="552450"/>
          </a:xfrm>
          <a:prstGeom prst="rect">
            <a:avLst/>
          </a:prstGeom>
        </p:spPr>
      </p:pic>
      <p:pic>
        <p:nvPicPr>
          <p:cNvPr id="40" name="Imagem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636" y="4312843"/>
            <a:ext cx="390525" cy="552450"/>
          </a:xfrm>
          <a:prstGeom prst="rect">
            <a:avLst/>
          </a:prstGeom>
        </p:spPr>
      </p:pic>
      <p:pic>
        <p:nvPicPr>
          <p:cNvPr id="41" name="Imagem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817" y="3666163"/>
            <a:ext cx="390525" cy="552450"/>
          </a:xfrm>
          <a:prstGeom prst="rect">
            <a:avLst/>
          </a:prstGeom>
        </p:spPr>
      </p:pic>
      <p:pic>
        <p:nvPicPr>
          <p:cNvPr id="42" name="Imagem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156" y="4218613"/>
            <a:ext cx="390525" cy="552450"/>
          </a:xfrm>
          <a:prstGeom prst="rect">
            <a:avLst/>
          </a:prstGeom>
        </p:spPr>
      </p:pic>
      <p:pic>
        <p:nvPicPr>
          <p:cNvPr id="43" name="Imagem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854" y="4483792"/>
            <a:ext cx="390525" cy="552450"/>
          </a:xfrm>
          <a:prstGeom prst="rect">
            <a:avLst/>
          </a:prstGeom>
        </p:spPr>
      </p:pic>
      <p:pic>
        <p:nvPicPr>
          <p:cNvPr id="44" name="Imagem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069" y="4900437"/>
            <a:ext cx="390525" cy="552450"/>
          </a:xfrm>
          <a:prstGeom prst="rect">
            <a:avLst/>
          </a:prstGeom>
        </p:spPr>
      </p:pic>
      <p:pic>
        <p:nvPicPr>
          <p:cNvPr id="45" name="Imagem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271" y="5044592"/>
            <a:ext cx="390525" cy="552450"/>
          </a:xfrm>
          <a:prstGeom prst="rect">
            <a:avLst/>
          </a:prstGeom>
        </p:spPr>
      </p:pic>
      <p:pic>
        <p:nvPicPr>
          <p:cNvPr id="46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3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" y="0"/>
            <a:ext cx="1218803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70298" y="226552"/>
            <a:ext cx="4282150" cy="452431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Dê-se inteiramente na amizade. Quem sabe um bolo preparado com suas próprias mãos com um café?</a:t>
            </a:r>
          </a:p>
        </p:txBody>
      </p:sp>
      <p:pic>
        <p:nvPicPr>
          <p:cNvPr id="23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699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0" y="0"/>
            <a:ext cx="1217114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74499" y="47743"/>
            <a:ext cx="4876281" cy="28623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Momentos ficam para sempre! Fazer alguém feliz é o maior presente que podemos oferecer. </a:t>
            </a:r>
          </a:p>
        </p:txBody>
      </p:sp>
      <p:pic>
        <p:nvPicPr>
          <p:cNvPr id="23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15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302485" y="163394"/>
            <a:ext cx="6096000" cy="286232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E isso não compramos, não comercializamos, nós produzimos, com carinho nos olhos e amor no coração.</a:t>
            </a:r>
          </a:p>
        </p:txBody>
      </p:sp>
      <p:pic>
        <p:nvPicPr>
          <p:cNvPr id="28" name="Imagem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305" y="4907296"/>
            <a:ext cx="1147773" cy="1158425"/>
          </a:xfrm>
          <a:prstGeom prst="rect">
            <a:avLst/>
          </a:prstGeom>
        </p:spPr>
      </p:pic>
      <p:pic>
        <p:nvPicPr>
          <p:cNvPr id="29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515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2" y="0"/>
            <a:ext cx="12176978" cy="69029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4477983" y="179723"/>
            <a:ext cx="5848673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Faça com que daqui </a:t>
            </a:r>
            <a:endParaRPr lang="pt-PT" sz="3600" b="1" dirty="0" smtClean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a </a:t>
            </a:r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dez anos </a:t>
            </a:r>
            <a:endParaRPr lang="pt-PT" sz="3600" b="1" dirty="0" smtClean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alguém </a:t>
            </a:r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possa dizer: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245" y="1543628"/>
            <a:ext cx="2124075" cy="3261454"/>
          </a:xfrm>
          <a:prstGeom prst="rect">
            <a:avLst/>
          </a:prstGeom>
        </p:spPr>
      </p:pic>
      <p:pic>
        <p:nvPicPr>
          <p:cNvPr id="29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434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window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8001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461754" y="89331"/>
            <a:ext cx="6096000" cy="286232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o melhor presente de Natal que eu recebi foram alguns momentos que você me ofereceu naquele ano.</a:t>
            </a:r>
          </a:p>
        </p:txBody>
      </p:sp>
      <p:pic>
        <p:nvPicPr>
          <p:cNvPr id="23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827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9052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6051082" y="459303"/>
            <a:ext cx="4769224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2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Somos nós, </a:t>
            </a:r>
            <a:r>
              <a:rPr lang="pt-PT" sz="32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em </a:t>
            </a:r>
            <a:r>
              <a:rPr lang="pt-PT" sz="32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nós, pessoas muito ricas em possibilidades. </a:t>
            </a:r>
          </a:p>
        </p:txBody>
      </p:sp>
      <p:pic>
        <p:nvPicPr>
          <p:cNvPr id="28" name="Imagem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949" y="2944856"/>
            <a:ext cx="623590" cy="705521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893" y="4133518"/>
            <a:ext cx="561751" cy="635558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816" y="3677439"/>
            <a:ext cx="606847" cy="686578"/>
          </a:xfrm>
          <a:prstGeom prst="rect">
            <a:avLst/>
          </a:prstGeom>
        </p:spPr>
      </p:pic>
      <p:pic>
        <p:nvPicPr>
          <p:cNvPr id="31" name="Imagem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743" y="4724863"/>
            <a:ext cx="606847" cy="686578"/>
          </a:xfrm>
          <a:prstGeom prst="rect">
            <a:avLst/>
          </a:prstGeom>
        </p:spPr>
      </p:pic>
      <p:pic>
        <p:nvPicPr>
          <p:cNvPr id="32" name="Imagem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037" y="4157234"/>
            <a:ext cx="606847" cy="686578"/>
          </a:xfrm>
          <a:prstGeom prst="rect">
            <a:avLst/>
          </a:prstGeom>
        </p:spPr>
      </p:pic>
      <p:pic>
        <p:nvPicPr>
          <p:cNvPr id="33" name="Imagem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649" y="3541668"/>
            <a:ext cx="606847" cy="686578"/>
          </a:xfrm>
          <a:prstGeom prst="rect">
            <a:avLst/>
          </a:prstGeom>
        </p:spPr>
      </p:pic>
      <p:pic>
        <p:nvPicPr>
          <p:cNvPr id="34" name="Imagem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239" y="4417996"/>
            <a:ext cx="606847" cy="686578"/>
          </a:xfrm>
          <a:prstGeom prst="rect">
            <a:avLst/>
          </a:prstGeom>
        </p:spPr>
      </p:pic>
      <p:pic>
        <p:nvPicPr>
          <p:cNvPr id="35" name="Imagem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237" y="4392340"/>
            <a:ext cx="606847" cy="686578"/>
          </a:xfrm>
          <a:prstGeom prst="rect">
            <a:avLst/>
          </a:prstGeom>
        </p:spPr>
      </p:pic>
      <p:pic>
        <p:nvPicPr>
          <p:cNvPr id="36" name="Imagem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413" y="3109324"/>
            <a:ext cx="606847" cy="686578"/>
          </a:xfrm>
          <a:prstGeom prst="rect">
            <a:avLst/>
          </a:prstGeom>
        </p:spPr>
      </p:pic>
      <p:pic>
        <p:nvPicPr>
          <p:cNvPr id="37" name="Imagem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733" y="2680651"/>
            <a:ext cx="561662" cy="635456"/>
          </a:xfrm>
          <a:prstGeom prst="rect">
            <a:avLst/>
          </a:prstGeom>
        </p:spPr>
      </p:pic>
      <p:pic>
        <p:nvPicPr>
          <p:cNvPr id="38" name="Imagem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979" y="1945860"/>
            <a:ext cx="455642" cy="515506"/>
          </a:xfrm>
          <a:prstGeom prst="rect">
            <a:avLst/>
          </a:prstGeom>
        </p:spPr>
      </p:pic>
      <p:pic>
        <p:nvPicPr>
          <p:cNvPr id="39" name="Imagem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702" y="2166728"/>
            <a:ext cx="536947" cy="607494"/>
          </a:xfrm>
          <a:prstGeom prst="rect">
            <a:avLst/>
          </a:prstGeom>
        </p:spPr>
      </p:pic>
      <p:pic>
        <p:nvPicPr>
          <p:cNvPr id="40" name="Imagem 3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519" y="455323"/>
            <a:ext cx="825147" cy="825147"/>
          </a:xfrm>
          <a:prstGeom prst="rect">
            <a:avLst/>
          </a:prstGeom>
        </p:spPr>
      </p:pic>
      <p:pic>
        <p:nvPicPr>
          <p:cNvPr id="41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76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9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748331" y="4235932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Podemos dar de nós aos outros sem ter que adquirir. Podemos fazer alguém sorrir.</a:t>
            </a:r>
          </a:p>
        </p:txBody>
      </p:sp>
      <p:pic>
        <p:nvPicPr>
          <p:cNvPr id="23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215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481" y="1"/>
            <a:ext cx="12216481" cy="68354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5710109" y="4417996"/>
            <a:ext cx="4527201" cy="175432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Dê um bocadinho </a:t>
            </a:r>
            <a:endParaRPr lang="pt-PT" sz="3600" b="1" dirty="0" smtClean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do </a:t>
            </a:r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seu </a:t>
            </a:r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tempo</a:t>
            </a:r>
          </a:p>
          <a:p>
            <a:pPr algn="ctr"/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como presente. </a:t>
            </a:r>
          </a:p>
        </p:txBody>
      </p:sp>
      <p:pic>
        <p:nvPicPr>
          <p:cNvPr id="23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492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window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8"/>
            <a:ext cx="12192000" cy="6912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443158" y="378241"/>
            <a:ext cx="4631504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Sem papel, </a:t>
            </a:r>
            <a:endParaRPr lang="pt-PT" sz="3600" b="1" dirty="0" smtClean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sem surpresas,</a:t>
            </a:r>
          </a:p>
          <a:p>
            <a:pPr algn="ctr"/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mas </a:t>
            </a:r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de todo </a:t>
            </a:r>
            <a:endParaRPr lang="pt-PT" sz="3600" b="1" dirty="0" smtClean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seu </a:t>
            </a:r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coração. </a:t>
            </a:r>
          </a:p>
        </p:txBody>
      </p:sp>
      <p:pic>
        <p:nvPicPr>
          <p:cNvPr id="23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920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window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3457446" y="850758"/>
            <a:ext cx="5522666" cy="120032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Você é o </a:t>
            </a:r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melhor</a:t>
            </a:r>
          </a:p>
          <a:p>
            <a:pPr algn="ctr"/>
            <a:r>
              <a:rPr lang="pt-PT" sz="36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presente que existe!!!</a:t>
            </a:r>
          </a:p>
        </p:txBody>
      </p:sp>
      <p:pic>
        <p:nvPicPr>
          <p:cNvPr id="4" name="Picture 3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314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window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48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3380653" y="254006"/>
            <a:ext cx="6614993" cy="28623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E que seu Natal seja lindo, assim como o de todos os que seu coração eleger para provar o carinho da sua amizade!</a:t>
            </a:r>
          </a:p>
        </p:txBody>
      </p:sp>
      <p:pic>
        <p:nvPicPr>
          <p:cNvPr id="23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79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5798643" y="410025"/>
            <a:ext cx="5541902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36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</a:rPr>
              <a:t>Um carinhoso Natal!...</a:t>
            </a:r>
          </a:p>
        </p:txBody>
      </p:sp>
      <p:pic>
        <p:nvPicPr>
          <p:cNvPr id="23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83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window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485" y="2050084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3" y="4032888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85" y="1450009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331" y="1655448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876" y="3767120"/>
            <a:ext cx="473786" cy="47378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65" y="2350121"/>
            <a:ext cx="473786" cy="47378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84" y="1276260"/>
            <a:ext cx="473786" cy="47378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431" y="3341459"/>
            <a:ext cx="473786" cy="47378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128" y="1472074"/>
            <a:ext cx="473786" cy="47378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12" y="4115282"/>
            <a:ext cx="473786" cy="47378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427" y="2217023"/>
            <a:ext cx="473786" cy="47378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61" y="899223"/>
            <a:ext cx="473786" cy="473786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696" y="3370334"/>
            <a:ext cx="473786" cy="47378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285" y="3607227"/>
            <a:ext cx="473786" cy="47378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34" y="4735629"/>
            <a:ext cx="635626" cy="66504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17" y="4632963"/>
            <a:ext cx="635626" cy="665046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312" y="4632963"/>
            <a:ext cx="1068404" cy="997569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842" y="4417996"/>
            <a:ext cx="1322041" cy="164772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940" y="1"/>
            <a:ext cx="1223393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CaixaDeTexto 21"/>
          <p:cNvSpPr txBox="1"/>
          <p:nvPr/>
        </p:nvSpPr>
        <p:spPr>
          <a:xfrm>
            <a:off x="2587540" y="330241"/>
            <a:ext cx="9155773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pt-PT" sz="24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Autor </a:t>
            </a:r>
            <a:r>
              <a:rPr lang="pt-PT" sz="24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Letícia </a:t>
            </a:r>
            <a:r>
              <a:rPr lang="pt-PT" sz="2400" b="1" dirty="0" err="1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Thompson</a:t>
            </a:r>
            <a:endParaRPr lang="pt-PT" sz="2400" b="1" dirty="0" smtClean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</a:t>
            </a:r>
            <a:r>
              <a:rPr lang="pt-PT" sz="24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: </a:t>
            </a:r>
            <a:r>
              <a:rPr lang="en-US" sz="2400" b="1" dirty="0" err="1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Demis</a:t>
            </a:r>
            <a:r>
              <a:rPr lang="en-US" sz="24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Roussos</a:t>
            </a:r>
            <a:r>
              <a:rPr lang="en-US" sz="24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- </a:t>
            </a:r>
            <a:r>
              <a:rPr lang="en-US" sz="2400" b="1" dirty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When a child is Born</a:t>
            </a:r>
            <a:endParaRPr lang="pt-PT" sz="2400" b="1" dirty="0" smtClean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lopesolg@gmail.com</a:t>
            </a:r>
            <a:endParaRPr lang="pt-PT" sz="2400" b="1" dirty="0" smtClean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www.sergrasan.com/olgalopesslides</a:t>
            </a:r>
            <a:endParaRPr lang="pt-PT" sz="2400" b="1" dirty="0" smtClean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rgbClr val="FF000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7"/>
              </a:rPr>
              <a:t>www.youtube.com/user/olgagomeslopes</a:t>
            </a:r>
            <a:endParaRPr lang="pt-PT" sz="2400" b="1" dirty="0" smtClean="0">
              <a:ln w="9525">
                <a:solidFill>
                  <a:srgbClr val="FF0000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234" y="3607227"/>
            <a:ext cx="2349093" cy="2693397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501" y="3578352"/>
            <a:ext cx="2349093" cy="2693397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12" y="3564358"/>
            <a:ext cx="2349093" cy="2693397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2590" y="3564357"/>
            <a:ext cx="2349093" cy="2693397"/>
          </a:xfrm>
          <a:prstGeom prst="rect">
            <a:avLst/>
          </a:prstGeom>
        </p:spPr>
      </p:pic>
      <p:pic>
        <p:nvPicPr>
          <p:cNvPr id="31" name="Picture 3" descr="neve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4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0">
        <p14:window dir="vert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Damasco</Template>
  <TotalTime>119</TotalTime>
  <Words>319</Words>
  <Application>Microsoft Office PowerPoint</Application>
  <PresentationFormat>Ecrã Panorâmico</PresentationFormat>
  <Paragraphs>40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6" baseType="lpstr">
      <vt:lpstr>Arial</vt:lpstr>
      <vt:lpstr>Bookman Old Style</vt:lpstr>
      <vt:lpstr>Cambria Math</vt:lpstr>
      <vt:lpstr>Rockwell</vt:lpstr>
      <vt:lpstr>Damask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2015-12-02T19:56:39Z</dcterms:created>
  <dcterms:modified xsi:type="dcterms:W3CDTF">2015-12-03T00:03:20Z</dcterms:modified>
</cp:coreProperties>
</file>