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89" r:id="rId3"/>
    <p:sldId id="260" r:id="rId4"/>
    <p:sldId id="256" r:id="rId5"/>
    <p:sldId id="278" r:id="rId6"/>
    <p:sldId id="276" r:id="rId7"/>
    <p:sldId id="279" r:id="rId8"/>
    <p:sldId id="280" r:id="rId9"/>
    <p:sldId id="281" r:id="rId10"/>
    <p:sldId id="290" r:id="rId11"/>
    <p:sldId id="282" r:id="rId12"/>
    <p:sldId id="297" r:id="rId13"/>
    <p:sldId id="286" r:id="rId14"/>
    <p:sldId id="283" r:id="rId15"/>
    <p:sldId id="292" r:id="rId16"/>
    <p:sldId id="291" r:id="rId17"/>
    <p:sldId id="293" r:id="rId18"/>
    <p:sldId id="295" r:id="rId19"/>
    <p:sldId id="296" r:id="rId20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xNExDNAngsTWxpKQ1DC4A==" hashData="FCh7Fc8/t9Mri/sgrtwSgOWg05V0dUwEI1Pp0SLHySivVdVY50DJ/zFyMGzi5BNrQJmdPbN9+NkTR3b2sGnee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9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0047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8553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8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3871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6938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5303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1056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013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1073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752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4214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46D2C-C09D-45CC-BF45-EF18BB62A45D}" type="datetimeFigureOut">
              <a:rPr lang="pt-PT" smtClean="0"/>
              <a:t>12-11-2015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B4707-493D-4594-BB38-2F88143D9F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49579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sergrasan.com/olgalop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25356" cy="685800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95739" y="4139096"/>
            <a:ext cx="729398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UMA CRIANÇA NASCEU!</a:t>
            </a:r>
          </a:p>
        </p:txBody>
      </p:sp>
      <p:sp>
        <p:nvSpPr>
          <p:cNvPr id="4" name="Retângulo 3"/>
          <p:cNvSpPr/>
          <p:nvPr/>
        </p:nvSpPr>
        <p:spPr>
          <a:xfrm>
            <a:off x="4880835" y="5467770"/>
            <a:ext cx="612379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( </a:t>
            </a:r>
            <a:r>
              <a:rPr lang="pt-PT" sz="48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Ivanir</a:t>
            </a:r>
            <a:r>
              <a:rPr lang="pt-PT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48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Leonardi</a:t>
            </a:r>
            <a:r>
              <a:rPr lang="pt-PT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) </a:t>
            </a:r>
            <a:endParaRPr lang="pt-PT" sz="4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55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window dir="vert"/>
        <p:sndAc>
          <p:stSnd loop="1">
            <p:snd r:embed="rId2" name="Celine Dion - Mariah Carey &amp; Jennifer Lopez Ave Maria-1.wav"/>
          </p:stSnd>
        </p:sndAc>
      </p:transition>
    </mc:Choice>
    <mc:Fallback xmlns="">
      <p:transition spd="slow" advTm="8000">
        <p:fade/>
        <p:sndAc>
          <p:stSnd loop="1">
            <p:snd r:embed="rId4" name="Celine Dion - Mariah Carey &amp; Jennifer Lopez Ave Maria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71144" y="4156320"/>
            <a:ext cx="72694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Milhões de crianças nascem todos os dias, motivando ternura, alegria, espanto, surpresa ou rejeição.</a:t>
            </a:r>
          </a:p>
        </p:txBody>
      </p:sp>
    </p:spTree>
    <p:extLst>
      <p:ext uri="{BB962C8B-B14F-4D97-AF65-F5344CB8AC3E}">
        <p14:creationId xmlns:p14="http://schemas.microsoft.com/office/powerpoint/2010/main" val="68794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2075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3322960"/>
            <a:ext cx="67757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As pessoas perderam o encantamento, de contemplar o mistério do desabrochar da vida.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102" y="3009900"/>
            <a:ext cx="4909297" cy="38290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963" y="5311676"/>
            <a:ext cx="1828804" cy="1362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4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180392" y="5223921"/>
            <a:ext cx="490390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nascimento</a:t>
            </a:r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uma dádiva divina,</a:t>
            </a:r>
          </a:p>
        </p:txBody>
      </p:sp>
    </p:spTree>
    <p:extLst>
      <p:ext uri="{BB962C8B-B14F-4D97-AF65-F5344CB8AC3E}">
        <p14:creationId xmlns:p14="http://schemas.microsoft.com/office/powerpoint/2010/main" val="216232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window dir="ver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55812" y="3926559"/>
            <a:ext cx="786204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às vezes é visto como falta de </a:t>
            </a:r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planeamento,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pois pode criar problemas para a sociedade, onde tudo é calculado, e o mais importante é aproveitar a vida.</a:t>
            </a:r>
          </a:p>
        </p:txBody>
      </p:sp>
    </p:spTree>
    <p:extLst>
      <p:ext uri="{BB962C8B-B14F-4D97-AF65-F5344CB8AC3E}">
        <p14:creationId xmlns:p14="http://schemas.microsoft.com/office/powerpoint/2010/main" val="145769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97859" y="3760257"/>
            <a:ext cx="60422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decadência moral quer determinar: quem deve, como e quando irá nascer, e até quanto tempo poderá viver.</a:t>
            </a:r>
          </a:p>
        </p:txBody>
      </p:sp>
    </p:spTree>
    <p:extLst>
      <p:ext uri="{BB962C8B-B14F-4D97-AF65-F5344CB8AC3E}">
        <p14:creationId xmlns:p14="http://schemas.microsoft.com/office/powerpoint/2010/main" val="217559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77906" y="215170"/>
            <a:ext cx="511884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ninguém é permitido ser um peso para os outros. Gestos de amor, doação, sacrifício e renúncia, passaram a ser velhas utopias.</a:t>
            </a:r>
          </a:p>
        </p:txBody>
      </p:sp>
    </p:spTree>
    <p:extLst>
      <p:ext uri="{BB962C8B-B14F-4D97-AF65-F5344CB8AC3E}">
        <p14:creationId xmlns:p14="http://schemas.microsoft.com/office/powerpoint/2010/main" val="268087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64937" y="599745"/>
            <a:ext cx="566212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Mas, a humanidade </a:t>
            </a:r>
            <a:endParaRPr lang="pt-PT" sz="36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nunca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esteve sozinha.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49" y="2436290"/>
            <a:ext cx="1294840" cy="198542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631" y="3576004"/>
            <a:ext cx="990039" cy="151806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46" y="4168587"/>
            <a:ext cx="796507" cy="122131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6329" y="4303059"/>
            <a:ext cx="716031" cy="109791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420" y="1999558"/>
            <a:ext cx="381000" cy="381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232" y="2520379"/>
            <a:ext cx="381000" cy="381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2596" y="502452"/>
            <a:ext cx="381000" cy="381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372" y="1199909"/>
            <a:ext cx="381000" cy="381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25" y="311952"/>
            <a:ext cx="381000" cy="38100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91" y="218745"/>
            <a:ext cx="381000" cy="3810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670" y="1738672"/>
            <a:ext cx="381000" cy="38100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732" y="218745"/>
            <a:ext cx="381000" cy="38100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210" y="5294803"/>
            <a:ext cx="1828804" cy="1362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24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window dir="vert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60376" y="36263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NO NATAL DEUS VEM SE TORNAR CRIANÇA </a:t>
            </a:r>
            <a:endParaRPr lang="pt-PT" sz="36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REAVIVAR </a:t>
            </a:r>
            <a:endParaRPr lang="pt-PT" sz="36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ESPERANÇA.</a:t>
            </a:r>
          </a:p>
        </p:txBody>
      </p:sp>
    </p:spTree>
    <p:extLst>
      <p:ext uri="{BB962C8B-B14F-4D97-AF65-F5344CB8AC3E}">
        <p14:creationId xmlns:p14="http://schemas.microsoft.com/office/powerpoint/2010/main" val="290297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88"/>
            <a:ext cx="12192000" cy="686098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598894" y="1465294"/>
            <a:ext cx="68893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nascimento de uma criança, continua sendo uma prova, de que Deus ainda confia na humanidade.</a:t>
            </a:r>
          </a:p>
        </p:txBody>
      </p:sp>
    </p:spTree>
    <p:extLst>
      <p:ext uri="{BB962C8B-B14F-4D97-AF65-F5344CB8AC3E}">
        <p14:creationId xmlns:p14="http://schemas.microsoft.com/office/powerpoint/2010/main" val="290201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948517" y="4190564"/>
            <a:ext cx="664284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Ela vem nos ensinar, com a sua simplicidade e humildade, o verdadeiro sentido da vida.</a:t>
            </a:r>
          </a:p>
        </p:txBody>
      </p:sp>
    </p:spTree>
    <p:extLst>
      <p:ext uri="{BB962C8B-B14F-4D97-AF65-F5344CB8AC3E}">
        <p14:creationId xmlns:p14="http://schemas.microsoft.com/office/powerpoint/2010/main" val="216795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82164" y="5404828"/>
            <a:ext cx="600997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AMOR deve voltar </a:t>
            </a:r>
            <a:endParaRPr lang="pt-PT" sz="36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6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ser a lei fundamental. </a:t>
            </a:r>
          </a:p>
        </p:txBody>
      </p:sp>
    </p:spTree>
    <p:extLst>
      <p:ext uri="{BB962C8B-B14F-4D97-AF65-F5344CB8AC3E}">
        <p14:creationId xmlns:p14="http://schemas.microsoft.com/office/powerpoint/2010/main" val="849205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425388" y="3429000"/>
            <a:ext cx="847164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Uma palavra tão desgastada, recuperou o seu sentido com Jesus, que se faz carne, viveu e ensinou: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“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AMAI-VOS UNS AOS OUTROS COMO EU VOS AMEI. </a:t>
            </a:r>
            <a:endParaRPr lang="pt-PT" sz="32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” 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(JO 15,12)</a:t>
            </a:r>
          </a:p>
        </p:txBody>
      </p:sp>
    </p:spTree>
    <p:extLst>
      <p:ext uri="{BB962C8B-B14F-4D97-AF65-F5344CB8AC3E}">
        <p14:creationId xmlns:p14="http://schemas.microsoft.com/office/powerpoint/2010/main" val="3351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91176" y="2413831"/>
            <a:ext cx="615875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Ele assume plenamente a nossa natureza, e por nós se doa totalmente, para que recuperemos a graça perdida.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104" y="2689411"/>
            <a:ext cx="796507" cy="122131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3577" y="2599765"/>
            <a:ext cx="923364" cy="82923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18" y="5945972"/>
            <a:ext cx="1066800" cy="91202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494" y="5638800"/>
            <a:ext cx="1057835" cy="91782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372" y="1199909"/>
            <a:ext cx="381000" cy="381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913" y="2114309"/>
            <a:ext cx="381000" cy="381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06870"/>
            <a:ext cx="381000" cy="381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4759" y="1473603"/>
            <a:ext cx="381000" cy="38100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8081" y="1250365"/>
            <a:ext cx="381000" cy="3810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61" y="450984"/>
            <a:ext cx="381000" cy="38100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052" y="427481"/>
            <a:ext cx="381000" cy="38100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5259" y="236981"/>
            <a:ext cx="381000" cy="381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1078" y="263393"/>
            <a:ext cx="381000" cy="38100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329" y="831984"/>
            <a:ext cx="381000" cy="38100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494" y="263393"/>
            <a:ext cx="381000" cy="38100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677" y="1303942"/>
            <a:ext cx="327423" cy="32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640529" y="4280117"/>
            <a:ext cx="691093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O nosso compromisso, como seus seguidores, será ousar viver este princípio. Teremos coragem?</a:t>
            </a:r>
          </a:p>
        </p:txBody>
      </p:sp>
    </p:spTree>
    <p:extLst>
      <p:ext uri="{BB962C8B-B14F-4D97-AF65-F5344CB8AC3E}">
        <p14:creationId xmlns:p14="http://schemas.microsoft.com/office/powerpoint/2010/main" val="248877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05126" y="4646856"/>
            <a:ext cx="584326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Só então acontecerá </a:t>
            </a:r>
            <a:endParaRPr lang="pt-PT" sz="40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um </a:t>
            </a:r>
            <a:r>
              <a:rPr lang="pt-PT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verdadeiro Natal.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081" y="0"/>
            <a:ext cx="2478413" cy="433981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6787" y="307041"/>
            <a:ext cx="381000" cy="381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9940" y="1517276"/>
            <a:ext cx="381000" cy="381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4845" y="1528441"/>
            <a:ext cx="381000" cy="381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420" y="1999558"/>
            <a:ext cx="381000" cy="381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9440" y="2851392"/>
            <a:ext cx="381000" cy="381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345" y="2978033"/>
            <a:ext cx="381000" cy="381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7392" y="1134035"/>
            <a:ext cx="381000" cy="38100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967" y="2978033"/>
            <a:ext cx="381000" cy="3810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8940" y="3686736"/>
            <a:ext cx="381000" cy="38100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2304" y="3579159"/>
            <a:ext cx="3810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09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window dir="ver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002972" y="196334"/>
            <a:ext cx="572624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pt-PT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 paz tão </a:t>
            </a:r>
            <a:endParaRPr lang="pt-PT" sz="40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ausente </a:t>
            </a:r>
            <a:r>
              <a:rPr lang="pt-PT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desejada</a:t>
            </a:r>
            <a:r>
              <a:rPr lang="pt-PT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/>
            <a:r>
              <a:rPr lang="pt-PT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vai raiar para todos.</a:t>
            </a:r>
          </a:p>
        </p:txBody>
      </p:sp>
    </p:spTree>
    <p:extLst>
      <p:ext uri="{BB962C8B-B14F-4D97-AF65-F5344CB8AC3E}">
        <p14:creationId xmlns:p14="http://schemas.microsoft.com/office/powerpoint/2010/main" val="210063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0" r="480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71600" y="3429000"/>
            <a:ext cx="848957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E será realidade o cântico dos anjos: “Glória a Deus nas alturas e paz na terra aos homens por Ele amados</a:t>
            </a:r>
            <a:r>
              <a:rPr lang="pt-PT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",</a:t>
            </a:r>
          </a:p>
          <a:p>
            <a:pPr algn="ctr"/>
            <a:r>
              <a:rPr lang="pt-PT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(</a:t>
            </a:r>
            <a:r>
              <a:rPr lang="pt-PT" sz="4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Lc</a:t>
            </a:r>
            <a:r>
              <a:rPr lang="pt-PT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2,14)</a:t>
            </a:r>
          </a:p>
        </p:txBody>
      </p:sp>
    </p:spTree>
    <p:extLst>
      <p:ext uri="{BB962C8B-B14F-4D97-AF65-F5344CB8AC3E}">
        <p14:creationId xmlns:p14="http://schemas.microsoft.com/office/powerpoint/2010/main" val="296368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3404"/>
            <a:ext cx="892077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Autor </a:t>
            </a:r>
            <a:r>
              <a:rPr lang="pt-PT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Ivanir</a:t>
            </a:r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Leonardi</a:t>
            </a:r>
            <a:endParaRPr lang="pt-PT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Música:Celine</a:t>
            </a:r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Dion,Mariah</a:t>
            </a:r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Carey</a:t>
            </a:r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&amp; Jennifer </a:t>
            </a:r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Lopes</a:t>
            </a:r>
          </a:p>
          <a:p>
            <a:pPr algn="ctr"/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Ave Maria</a:t>
            </a:r>
          </a:p>
          <a:p>
            <a:pPr algn="ctr"/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www.sergrasan.com/olgalopesslides</a:t>
            </a:r>
            <a:endParaRPr lang="pt-PT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www.youtube.com/user/olgagomeslopes</a:t>
            </a:r>
            <a:endParaRPr lang="pt-PT" sz="24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847" y="1739153"/>
            <a:ext cx="2205318" cy="320059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0446" y="3594846"/>
            <a:ext cx="796507" cy="134490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2288" y="2440868"/>
            <a:ext cx="1174377" cy="320059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519081"/>
            <a:ext cx="1416424" cy="269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2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0">
        <p14:window dir="vert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357</Words>
  <Application>Microsoft Office PowerPoint</Application>
  <PresentationFormat>Ecrã Panorâmico</PresentationFormat>
  <Paragraphs>40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5" baseType="lpstr">
      <vt:lpstr>Arial</vt:lpstr>
      <vt:lpstr>Bookman Old Style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25</cp:revision>
  <dcterms:created xsi:type="dcterms:W3CDTF">2015-11-11T19:47:30Z</dcterms:created>
  <dcterms:modified xsi:type="dcterms:W3CDTF">2015-11-12T23:17:03Z</dcterms:modified>
</cp:coreProperties>
</file>