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1"/>
  </p:notesMasterIdLst>
  <p:sldIdLst>
    <p:sldId id="27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5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KedaCw+4VnyO7mQlIP3wg==" hashData="zRp797ujKdR4aE9zEkgUcGSNdxPYW7QFKQb8SLJbiPMP1I6MiVAWokxJt86QYg6W1r4ce49vctUGsg2YTpBB8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1" autoAdjust="0"/>
    <p:restoredTop sz="93671" autoAdjust="0"/>
  </p:normalViewPr>
  <p:slideViewPr>
    <p:cSldViewPr snapToGrid="0" snapToObjects="1">
      <p:cViewPr>
        <p:scale>
          <a:sx n="110" d="100"/>
          <a:sy n="110" d="100"/>
        </p:scale>
        <p:origin x="492" y="22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A8C918-0EF0-E14B-AA8F-B8066562CCA9}" type="datetimeFigureOut">
              <a:rPr lang="en-US" smtClean="0"/>
              <a:t>12/3/2016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3399E0-6C24-5042-8DFE-F5B0BD5B158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501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3399E0-6C24-5042-8DFE-F5B0BD5B158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7389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A935B-7A8B-8448-95B9-EE042D02DDA4}" type="datetimeFigureOut">
              <a:rPr lang="en-US" smtClean="0"/>
              <a:t>12/3/2016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E7D58-2BC3-734D-BD07-749427A5C6A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20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u" isContent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A935B-7A8B-8448-95B9-EE042D02DDA4}" type="datetimeFigureOut">
              <a:rPr lang="en-US" smtClean="0"/>
              <a:t>12/3/2016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E7D58-2BC3-734D-BD07-749427A5C6A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400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u" isContent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A935B-7A8B-8448-95B9-EE042D02DDA4}" type="datetimeFigureOut">
              <a:rPr lang="en-US" smtClean="0"/>
              <a:t>12/3/2016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E7D58-2BC3-734D-BD07-749427A5C6A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992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u" isContent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A935B-7A8B-8448-95B9-EE042D02DDA4}" type="datetimeFigureOut">
              <a:rPr lang="en-US" smtClean="0"/>
              <a:t>12/3/2016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E7D58-2BC3-734D-BD07-749427A5C6A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493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u" isContent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A935B-7A8B-8448-95B9-EE042D02DDA4}" type="datetimeFigureOut">
              <a:rPr lang="en-US" smtClean="0"/>
              <a:t>12/3/2016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E7D58-2BC3-734D-BD07-749427A5C6A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388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u" isContent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A935B-7A8B-8448-95B9-EE042D02DDA4}" type="datetimeFigureOut">
              <a:rPr lang="en-US" smtClean="0"/>
              <a:t>12/3/2016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E7D58-2BC3-734D-BD07-749427A5C6A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46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u" isContent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A935B-7A8B-8448-95B9-EE042D02DDA4}" type="datetimeFigureOut">
              <a:rPr lang="en-US" smtClean="0"/>
              <a:t>12/3/2016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E7D58-2BC3-734D-BD07-749427A5C6A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966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u" isContent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A935B-7A8B-8448-95B9-EE042D02DDA4}" type="datetimeFigureOut">
              <a:rPr lang="en-US" smtClean="0"/>
              <a:t>12/3/2016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E7D58-2BC3-734D-BD07-749427A5C6A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65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u" isContent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A935B-7A8B-8448-95B9-EE042D02DDA4}" type="datetimeFigureOut">
              <a:rPr lang="en-US" smtClean="0"/>
              <a:t>12/3/2016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E7D58-2BC3-734D-BD07-749427A5C6A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742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u" isContent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A935B-7A8B-8448-95B9-EE042D02DDA4}" type="datetimeFigureOut">
              <a:rPr lang="en-US" smtClean="0"/>
              <a:t>12/3/2016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E7D58-2BC3-734D-BD07-749427A5C6A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33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u" isContent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A935B-7A8B-8448-95B9-EE042D02DDA4}" type="datetimeFigureOut">
              <a:rPr lang="en-US" smtClean="0"/>
              <a:t>12/3/2016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E7D58-2BC3-734D-BD07-749427A5C6A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234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u" isContent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7A935B-7A8B-8448-95B9-EE042D02DDA4}" type="datetimeFigureOut">
              <a:rPr lang="en-US" smtClean="0"/>
              <a:t>12/3/2016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BE7D58-2BC3-734D-BD07-749427A5C6A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341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u" isContent="1"/>
      </p:transition>
    </mc:Choice>
    <mc:Fallback>
      <p:transition spd="slow" advTm="13000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3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user/olgagomeslopes" TargetMode="External"/><Relationship Id="rId5" Type="http://schemas.openxmlformats.org/officeDocument/2006/relationships/hyperlink" Target="http://www.sergrasan.com/olgalopesslid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2850622"/>
            <a:ext cx="2287587" cy="269152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333" y="702734"/>
            <a:ext cx="2494863" cy="2726266"/>
          </a:xfrm>
          <a:prstGeom prst="rect">
            <a:avLst/>
          </a:prstGeom>
        </p:spPr>
      </p:pic>
      <p:pic>
        <p:nvPicPr>
          <p:cNvPr id="6" name="Picture 5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662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dir="u" isContent="1"/>
        <p:sndAc>
          <p:stSnd loop="1">
            <p:snd r:embed="rId2" name="Enya-We Wish You a Merry Christmas.wav"/>
          </p:stSnd>
        </p:sndAc>
      </p:transition>
    </mc:Choice>
    <mc:Fallback>
      <p:transition spd="slow" advTm="3000">
        <p:fade/>
        <p:sndAc>
          <p:stSnd loop="1">
            <p:snd r:embed="rId2" name="Enya-We Wish You a Merry Christma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699298" y="4760361"/>
            <a:ext cx="54296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Neste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Natal </a:t>
            </a:r>
            <a:r>
              <a:rPr lang="en-US" sz="36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Desejo</a:t>
            </a:r>
            <a:r>
              <a:rPr lang="en-US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… </a:t>
            </a:r>
            <a:endParaRPr lang="en-US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cs typeface="Baskerville"/>
            </a:endParaRPr>
          </a:p>
        </p:txBody>
      </p:sp>
      <p:pic>
        <p:nvPicPr>
          <p:cNvPr id="6" name="Picture 5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716" y="2690512"/>
            <a:ext cx="1906621" cy="142996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632" y="1118377"/>
            <a:ext cx="2131764" cy="1744696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219" y="1143510"/>
            <a:ext cx="1847850" cy="277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459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14:prism dir="u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78133-bigthumbna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859" y="1149618"/>
            <a:ext cx="6410528" cy="4807896"/>
          </a:xfrm>
          <a:prstGeom prst="rect">
            <a:avLst/>
          </a:prstGeom>
          <a:effectLst>
            <a:softEdge rad="596900"/>
          </a:effectLst>
        </p:spPr>
      </p:pic>
      <p:sp>
        <p:nvSpPr>
          <p:cNvPr id="3" name="Rectangle 2"/>
          <p:cNvSpPr/>
          <p:nvPr/>
        </p:nvSpPr>
        <p:spPr>
          <a:xfrm>
            <a:off x="5428034" y="683367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Papai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Noel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neste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Natal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eu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desejo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que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a “Paz e a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Harmonia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”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encontre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moradia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em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todos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os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corações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.</a:t>
            </a:r>
          </a:p>
        </p:txBody>
      </p:sp>
      <p:pic>
        <p:nvPicPr>
          <p:cNvPr id="4" name="Picture 3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46123" y="1381327"/>
            <a:ext cx="1522379" cy="2217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086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prism dir="u" isContent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09445-bigthumbna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391" y="1436045"/>
            <a:ext cx="7140102" cy="542195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/>
          <p:cNvSpPr/>
          <p:nvPr/>
        </p:nvSpPr>
        <p:spPr>
          <a:xfrm>
            <a:off x="4781414" y="875489"/>
            <a:ext cx="663885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Que</a:t>
            </a:r>
            <a:r>
              <a:rPr lang="en-US" sz="32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a </a:t>
            </a:r>
            <a:r>
              <a:rPr lang="en-US" sz="32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Esperança</a:t>
            </a:r>
            <a:r>
              <a:rPr lang="en-US" sz="32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seja</a:t>
            </a:r>
            <a:r>
              <a:rPr lang="en-US" sz="32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um </a:t>
            </a:r>
            <a:r>
              <a:rPr lang="en-US" sz="32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sentimento</a:t>
            </a:r>
            <a:r>
              <a:rPr lang="en-US" sz="32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constante</a:t>
            </a:r>
            <a:r>
              <a:rPr lang="en-US" sz="32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em</a:t>
            </a:r>
            <a:r>
              <a:rPr lang="en-US" sz="32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cada</a:t>
            </a:r>
            <a:r>
              <a:rPr lang="en-US" sz="32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ser</a:t>
            </a:r>
            <a:r>
              <a:rPr lang="en-US" sz="32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que</a:t>
            </a:r>
            <a:r>
              <a:rPr lang="en-US" sz="32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habita</a:t>
            </a:r>
            <a:r>
              <a:rPr lang="en-US" sz="32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este</a:t>
            </a:r>
            <a:r>
              <a:rPr lang="en-US" sz="32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planeta</a:t>
            </a:r>
            <a:r>
              <a:rPr lang="en-US" sz="32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.</a:t>
            </a:r>
          </a:p>
        </p:txBody>
      </p:sp>
      <p:pic>
        <p:nvPicPr>
          <p:cNvPr id="4" name="Picture 5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163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dir="u"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17952-bigthumbna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336" y="953312"/>
            <a:ext cx="6324060" cy="5100954"/>
          </a:xfrm>
          <a:prstGeom prst="rect">
            <a:avLst/>
          </a:prstGeom>
          <a:effectLst>
            <a:softEdge rad="622300"/>
          </a:effectLst>
        </p:spPr>
      </p:pic>
      <p:sp>
        <p:nvSpPr>
          <p:cNvPr id="3" name="Rectangle 2"/>
          <p:cNvSpPr/>
          <p:nvPr/>
        </p:nvSpPr>
        <p:spPr>
          <a:xfrm>
            <a:off x="5019472" y="865763"/>
            <a:ext cx="515133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Desejo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que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o Amor e a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Amizade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prevaleça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acima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de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todas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as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coisas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materiais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.</a:t>
            </a:r>
          </a:p>
        </p:txBody>
      </p:sp>
      <p:pic>
        <p:nvPicPr>
          <p:cNvPr id="4" name="Picture 5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97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prism dir="u" isContent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836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14786-bigthumbna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354" y="1021404"/>
            <a:ext cx="6686144" cy="5126477"/>
          </a:xfrm>
          <a:prstGeom prst="rect">
            <a:avLst/>
          </a:prstGeom>
          <a:effectLst>
            <a:softEdge rad="863600"/>
          </a:effectLst>
        </p:spPr>
      </p:pic>
      <p:sp>
        <p:nvSpPr>
          <p:cNvPr id="3" name="Rectangle 2"/>
          <p:cNvSpPr/>
          <p:nvPr/>
        </p:nvSpPr>
        <p:spPr>
          <a:xfrm>
            <a:off x="6267044" y="951922"/>
            <a:ext cx="4572000" cy="2062103"/>
          </a:xfrm>
          <a:prstGeom prst="rect">
            <a:avLst/>
          </a:prstGeom>
          <a:effectLst>
            <a:softEdge rad="0"/>
          </a:effectLst>
        </p:spPr>
        <p:txBody>
          <a:bodyPr>
            <a:spAutoFit/>
          </a:bodyPr>
          <a:lstStyle/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Que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as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Tristezas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ou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Mágoas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,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sejam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banidas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dos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corações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,</a:t>
            </a:r>
          </a:p>
        </p:txBody>
      </p:sp>
      <p:pic>
        <p:nvPicPr>
          <p:cNvPr id="4" name="Picture 5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31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dir="u"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14809-bigthumbna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587" y="924129"/>
            <a:ext cx="6361890" cy="5232472"/>
          </a:xfrm>
          <a:prstGeom prst="rect">
            <a:avLst/>
          </a:prstGeom>
          <a:effectLst>
            <a:softEdge rad="698500"/>
          </a:effectLst>
        </p:spPr>
      </p:pic>
      <p:sp>
        <p:nvSpPr>
          <p:cNvPr id="3" name="Rectangle 2"/>
          <p:cNvSpPr/>
          <p:nvPr/>
        </p:nvSpPr>
        <p:spPr>
          <a:xfrm>
            <a:off x="6260631" y="1080224"/>
            <a:ext cx="425950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Dando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lugar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</a:p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apenas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ao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Carinho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.</a:t>
            </a:r>
          </a:p>
        </p:txBody>
      </p:sp>
      <p:pic>
        <p:nvPicPr>
          <p:cNvPr id="4" name="Picture 5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384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prism dir="u" isContent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15020-bigthumbna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885216"/>
            <a:ext cx="6024664" cy="5291847"/>
          </a:xfrm>
          <a:prstGeom prst="rect">
            <a:avLst/>
          </a:prstGeom>
          <a:effectLst>
            <a:softEdge rad="723900"/>
          </a:effectLst>
        </p:spPr>
      </p:pic>
      <p:sp>
        <p:nvSpPr>
          <p:cNvPr id="3" name="Rectangle 2"/>
          <p:cNvSpPr/>
          <p:nvPr/>
        </p:nvSpPr>
        <p:spPr>
          <a:xfrm>
            <a:off x="6482404" y="1392416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Que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a “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Dor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do Amor”,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encontre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o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remédio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em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outro Amor.</a:t>
            </a:r>
          </a:p>
        </p:txBody>
      </p:sp>
      <p:pic>
        <p:nvPicPr>
          <p:cNvPr id="4" name="Picture 5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583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dir="u"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539770-bigthumbna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259" y="823204"/>
            <a:ext cx="6442953" cy="5469376"/>
          </a:xfrm>
          <a:prstGeom prst="rect">
            <a:avLst/>
          </a:prstGeom>
          <a:effectLst>
            <a:softEdge rad="927100"/>
          </a:effectLst>
        </p:spPr>
      </p:pic>
      <p:sp>
        <p:nvSpPr>
          <p:cNvPr id="2" name="Rectangle 1"/>
          <p:cNvSpPr/>
          <p:nvPr/>
        </p:nvSpPr>
        <p:spPr>
          <a:xfrm>
            <a:off x="6092758" y="823204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Que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a “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Dor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Física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”,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seja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amenizada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que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Deus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esteja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ao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lado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de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todos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1622623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dir="u"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53653-bigthumbna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255" y="778214"/>
            <a:ext cx="6387830" cy="5260990"/>
          </a:xfrm>
          <a:prstGeom prst="rect">
            <a:avLst/>
          </a:prstGeom>
          <a:effectLst>
            <a:softEdge rad="850900"/>
          </a:effectLst>
        </p:spPr>
      </p:pic>
      <p:sp>
        <p:nvSpPr>
          <p:cNvPr id="3" name="Rectangle 2"/>
          <p:cNvSpPr/>
          <p:nvPr/>
        </p:nvSpPr>
        <p:spPr>
          <a:xfrm>
            <a:off x="6603879" y="1102628"/>
            <a:ext cx="443262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Dando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muita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força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, </a:t>
            </a:r>
          </a:p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fé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resign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ação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.</a:t>
            </a:r>
          </a:p>
        </p:txBody>
      </p:sp>
      <p:pic>
        <p:nvPicPr>
          <p:cNvPr id="4" name="Picture 5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844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prism dir="u" isContent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03647-bigthumbna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585" y="719848"/>
            <a:ext cx="6391075" cy="5516218"/>
          </a:xfrm>
          <a:prstGeom prst="rect">
            <a:avLst/>
          </a:prstGeom>
          <a:effectLst>
            <a:softEdge rad="838200"/>
          </a:effectLst>
        </p:spPr>
      </p:pic>
      <p:sp>
        <p:nvSpPr>
          <p:cNvPr id="3" name="Rectangle 2"/>
          <p:cNvSpPr/>
          <p:nvPr/>
        </p:nvSpPr>
        <p:spPr>
          <a:xfrm>
            <a:off x="6115456" y="894429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Que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a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Solidão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seja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Extinta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, e no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seu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lugar</a:t>
            </a:r>
            <a:endParaRPr lang="en-US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cs typeface="Baskerville"/>
            </a:endParaRPr>
          </a:p>
        </p:txBody>
      </p:sp>
    </p:spTree>
    <p:extLst>
      <p:ext uri="{BB962C8B-B14F-4D97-AF65-F5344CB8AC3E}">
        <p14:creationId xmlns:p14="http://schemas.microsoft.com/office/powerpoint/2010/main" val="3777365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prism dir="u" isContent="1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504-bigthumbna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54" y="729574"/>
            <a:ext cx="6322978" cy="5354901"/>
          </a:xfrm>
          <a:prstGeom prst="rect">
            <a:avLst/>
          </a:prstGeom>
          <a:effectLst>
            <a:softEdge rad="749300"/>
          </a:effectLst>
        </p:spPr>
      </p:pic>
      <p:sp>
        <p:nvSpPr>
          <p:cNvPr id="2" name="Rectangle 1"/>
          <p:cNvSpPr/>
          <p:nvPr/>
        </p:nvSpPr>
        <p:spPr>
          <a:xfrm>
            <a:off x="5728448" y="729574"/>
            <a:ext cx="529343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Se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instale</a:t>
            </a:r>
            <a:endParaRPr lang="en-US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cs typeface="Baskerville"/>
            </a:endParaRPr>
          </a:p>
          <a:p>
            <a:pPr algn="ctr"/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a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Amizade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Verdadeira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, </a:t>
            </a:r>
          </a:p>
          <a:p>
            <a:pPr algn="ctr"/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e o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Companheirismo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87623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dir="u"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35504-bigthumbna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770" y="751201"/>
            <a:ext cx="6290553" cy="5403237"/>
          </a:xfrm>
          <a:prstGeom prst="rect">
            <a:avLst/>
          </a:prstGeom>
          <a:effectLst>
            <a:softEdge rad="774700"/>
          </a:effectLst>
        </p:spPr>
      </p:pic>
      <p:sp>
        <p:nvSpPr>
          <p:cNvPr id="3" name="Rectangle 2"/>
          <p:cNvSpPr/>
          <p:nvPr/>
        </p:nvSpPr>
        <p:spPr>
          <a:xfrm>
            <a:off x="5630424" y="751201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Que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as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pessoas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procurem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olhar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mais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a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sua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“Volta”, 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não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tanto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para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“Si”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mesma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.</a:t>
            </a:r>
          </a:p>
        </p:txBody>
      </p:sp>
      <p:pic>
        <p:nvPicPr>
          <p:cNvPr id="4" name="Picture 5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34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dir="u"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42532-bigthumbna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225" y="826851"/>
            <a:ext cx="6303524" cy="5206730"/>
          </a:xfrm>
          <a:prstGeom prst="rect">
            <a:avLst/>
          </a:prstGeom>
          <a:effectLst>
            <a:softEdge rad="838200"/>
          </a:effectLst>
        </p:spPr>
      </p:pic>
      <p:sp>
        <p:nvSpPr>
          <p:cNvPr id="3" name="Rectangle 2"/>
          <p:cNvSpPr/>
          <p:nvPr/>
        </p:nvSpPr>
        <p:spPr>
          <a:xfrm>
            <a:off x="6038985" y="1166985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Que</a:t>
            </a:r>
            <a:r>
              <a:rPr lang="en-US" sz="32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a </a:t>
            </a:r>
            <a:r>
              <a:rPr lang="en-US" sz="32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Humildade</a:t>
            </a:r>
            <a:r>
              <a:rPr lang="en-US" sz="32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e o </a:t>
            </a:r>
            <a:r>
              <a:rPr lang="en-US" sz="32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Respeito</a:t>
            </a:r>
            <a:endParaRPr lang="en-US" sz="3200" b="1" i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cs typeface="Baskerville"/>
            </a:endParaRPr>
          </a:p>
        </p:txBody>
      </p:sp>
    </p:spTree>
    <p:extLst>
      <p:ext uri="{BB962C8B-B14F-4D97-AF65-F5344CB8AC3E}">
        <p14:creationId xmlns:p14="http://schemas.microsoft.com/office/powerpoint/2010/main" val="1095687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14:prism dir="u" isContent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42754-bigthumbna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774" y="787940"/>
            <a:ext cx="6186792" cy="5274839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3" name="Rectangle 2"/>
          <p:cNvSpPr/>
          <p:nvPr/>
        </p:nvSpPr>
        <p:spPr>
          <a:xfrm>
            <a:off x="5962640" y="1120449"/>
            <a:ext cx="532870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Residam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na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Alma</a:t>
            </a:r>
          </a:p>
          <a:p>
            <a:pPr algn="ctr"/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e no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Coração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de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todos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608312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14:prism dir="u" isContent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42531-bigthumbna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781" y="710120"/>
            <a:ext cx="6275240" cy="5389124"/>
          </a:xfrm>
          <a:prstGeom prst="rect">
            <a:avLst/>
          </a:prstGeom>
          <a:effectLst>
            <a:softEdge rad="850900"/>
          </a:effectLst>
        </p:spPr>
      </p:pic>
      <p:sp>
        <p:nvSpPr>
          <p:cNvPr id="3" name="Rectangle 2"/>
          <p:cNvSpPr/>
          <p:nvPr/>
        </p:nvSpPr>
        <p:spPr>
          <a:xfrm>
            <a:off x="6074653" y="780385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“</a:t>
            </a:r>
            <a:r>
              <a:rPr lang="en-US" sz="32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Que</a:t>
            </a:r>
            <a:r>
              <a:rPr lang="en-US" sz="32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saibamos</a:t>
            </a:r>
            <a:r>
              <a:rPr lang="en-US" sz="32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Amar e </a:t>
            </a:r>
            <a:r>
              <a:rPr lang="en-US" sz="32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Respeitar</a:t>
            </a:r>
            <a:r>
              <a:rPr lang="en-US" sz="32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o </a:t>
            </a:r>
            <a:r>
              <a:rPr lang="en-US" sz="32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Próximo</a:t>
            </a:r>
            <a:r>
              <a:rPr lang="en-US" sz="32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como</a:t>
            </a:r>
            <a:r>
              <a:rPr lang="en-US" sz="32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a </a:t>
            </a:r>
            <a:r>
              <a:rPr lang="en-US" sz="32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nós</a:t>
            </a:r>
            <a:r>
              <a:rPr lang="en-US" sz="32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mesmos</a:t>
            </a:r>
            <a:r>
              <a:rPr lang="en-US" sz="32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”.</a:t>
            </a:r>
          </a:p>
        </p:txBody>
      </p:sp>
    </p:spTree>
    <p:extLst>
      <p:ext uri="{BB962C8B-B14F-4D97-AF65-F5344CB8AC3E}">
        <p14:creationId xmlns:p14="http://schemas.microsoft.com/office/powerpoint/2010/main" val="3667086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dir="u"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54946-bigthumbna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923" y="680937"/>
            <a:ext cx="6380097" cy="5430040"/>
          </a:xfrm>
          <a:prstGeom prst="rect">
            <a:avLst/>
          </a:prstGeom>
          <a:effectLst>
            <a:softEdge rad="901700"/>
          </a:effectLst>
        </p:spPr>
      </p:pic>
      <p:sp>
        <p:nvSpPr>
          <p:cNvPr id="3" name="Rectangle 2"/>
          <p:cNvSpPr/>
          <p:nvPr/>
        </p:nvSpPr>
        <p:spPr>
          <a:xfrm>
            <a:off x="6203004" y="865502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Desejo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também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que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meu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pedido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se realize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não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só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neste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Natal,</a:t>
            </a:r>
          </a:p>
        </p:txBody>
      </p:sp>
      <p:pic>
        <p:nvPicPr>
          <p:cNvPr id="4" name="Picture 5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458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dir="u"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29964-bigthumbna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864" y="739302"/>
            <a:ext cx="6235430" cy="5279900"/>
          </a:xfrm>
          <a:prstGeom prst="rect">
            <a:avLst/>
          </a:prstGeom>
          <a:effectLst>
            <a:softEdge rad="876300"/>
          </a:effectLst>
        </p:spPr>
      </p:pic>
      <p:sp>
        <p:nvSpPr>
          <p:cNvPr id="3" name="Rectangle 2"/>
          <p:cNvSpPr/>
          <p:nvPr/>
        </p:nvSpPr>
        <p:spPr>
          <a:xfrm>
            <a:off x="6136471" y="1353656"/>
            <a:ext cx="480131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Mas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em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todos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os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</a:p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dias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de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nossas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vidas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cs typeface="Baskerville"/>
              </a:rPr>
              <a:t>!</a:t>
            </a:r>
          </a:p>
        </p:txBody>
      </p:sp>
      <p:pic>
        <p:nvPicPr>
          <p:cNvPr id="4" name="Picture 5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210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prism dir="u" isContent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859100-bigthumbna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591" y="749031"/>
            <a:ext cx="6235430" cy="5319292"/>
          </a:xfrm>
          <a:prstGeom prst="rect">
            <a:avLst/>
          </a:prstGeom>
          <a:effectLst>
            <a:softEdge rad="965200"/>
          </a:effectLst>
        </p:spPr>
      </p:pic>
      <p:sp>
        <p:nvSpPr>
          <p:cNvPr id="4" name="CaixaDeTexto 3"/>
          <p:cNvSpPr txBox="1"/>
          <p:nvPr/>
        </p:nvSpPr>
        <p:spPr>
          <a:xfrm>
            <a:off x="767519" y="1531291"/>
            <a:ext cx="68060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Autor Desconhecido</a:t>
            </a:r>
          </a:p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</a:t>
            </a:r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: 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Enya-We Wish You a Merry </a:t>
            </a:r>
            <a:r>
              <a:rPr lang="en-US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Christmas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</a:t>
            </a:r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: Olga Lopes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5"/>
              </a:rPr>
              <a:t>www.sergrasan.com/olgalopesslides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6"/>
              </a:rPr>
              <a:t>www.youtube.com/user/olgagomeslopes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0325" y="889000"/>
            <a:ext cx="2406540" cy="244464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5" descr="neve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78673" y="-243841"/>
            <a:ext cx="12192000" cy="7101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78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prism dir="u" isContent="1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</TotalTime>
  <Words>224</Words>
  <Application>Microsoft Office PowerPoint</Application>
  <PresentationFormat>Ecrã Panorâmico</PresentationFormat>
  <Paragraphs>35</Paragraphs>
  <Slides>19</Slides>
  <Notes>1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5" baseType="lpstr">
      <vt:lpstr>Arial</vt:lpstr>
      <vt:lpstr>Baskerville</vt:lpstr>
      <vt:lpstr>Bookman Old Style</vt:lpstr>
      <vt:lpstr>Calibri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10</cp:revision>
  <dcterms:created xsi:type="dcterms:W3CDTF">2016-11-29T00:41:01Z</dcterms:created>
  <dcterms:modified xsi:type="dcterms:W3CDTF">2016-12-03T19:10:50Z</dcterms:modified>
</cp:coreProperties>
</file>