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314" r:id="rId3"/>
    <p:sldId id="315" r:id="rId4"/>
    <p:sldId id="307" r:id="rId5"/>
    <p:sldId id="305" r:id="rId6"/>
    <p:sldId id="306" r:id="rId7"/>
    <p:sldId id="273" r:id="rId8"/>
    <p:sldId id="270" r:id="rId9"/>
    <p:sldId id="274" r:id="rId10"/>
    <p:sldId id="292" r:id="rId11"/>
    <p:sldId id="276" r:id="rId12"/>
    <p:sldId id="269" r:id="rId13"/>
    <p:sldId id="279" r:id="rId14"/>
    <p:sldId id="278" r:id="rId15"/>
    <p:sldId id="277" r:id="rId16"/>
    <p:sldId id="268" r:id="rId17"/>
    <p:sldId id="282" r:id="rId18"/>
    <p:sldId id="281" r:id="rId19"/>
    <p:sldId id="280" r:id="rId20"/>
    <p:sldId id="285" r:id="rId21"/>
    <p:sldId id="284" r:id="rId22"/>
    <p:sldId id="283" r:id="rId23"/>
    <p:sldId id="287" r:id="rId24"/>
    <p:sldId id="286" r:id="rId25"/>
    <p:sldId id="289" r:id="rId26"/>
    <p:sldId id="288" r:id="rId27"/>
    <p:sldId id="294" r:id="rId28"/>
    <p:sldId id="338" r:id="rId29"/>
    <p:sldId id="291" r:id="rId30"/>
    <p:sldId id="320" r:id="rId31"/>
    <p:sldId id="290" r:id="rId32"/>
    <p:sldId id="293" r:id="rId33"/>
    <p:sldId id="296" r:id="rId34"/>
    <p:sldId id="297" r:id="rId35"/>
    <p:sldId id="299" r:id="rId36"/>
    <p:sldId id="302" r:id="rId37"/>
    <p:sldId id="301" r:id="rId38"/>
    <p:sldId id="304" r:id="rId39"/>
    <p:sldId id="309" r:id="rId40"/>
    <p:sldId id="335" r:id="rId41"/>
    <p:sldId id="310" r:id="rId42"/>
    <p:sldId id="313" r:id="rId43"/>
    <p:sldId id="312" r:id="rId44"/>
    <p:sldId id="317" r:id="rId45"/>
    <p:sldId id="318" r:id="rId46"/>
    <p:sldId id="321" r:id="rId47"/>
    <p:sldId id="323" r:id="rId48"/>
    <p:sldId id="334" r:id="rId49"/>
    <p:sldId id="322" r:id="rId50"/>
    <p:sldId id="308" r:id="rId51"/>
    <p:sldId id="325" r:id="rId52"/>
    <p:sldId id="337" r:id="rId53"/>
    <p:sldId id="339" r:id="rId54"/>
    <p:sldId id="342" r:id="rId55"/>
    <p:sldId id="343" r:id="rId56"/>
    <p:sldId id="340" r:id="rId57"/>
    <p:sldId id="341" r:id="rId58"/>
    <p:sldId id="324" r:id="rId59"/>
    <p:sldId id="333" r:id="rId60"/>
    <p:sldId id="327" r:id="rId61"/>
    <p:sldId id="331" r:id="rId62"/>
    <p:sldId id="328" r:id="rId63"/>
    <p:sldId id="330" r:id="rId64"/>
    <p:sldId id="319" r:id="rId65"/>
    <p:sldId id="267" r:id="rId66"/>
  </p:sldIdLst>
  <p:sldSz cx="9144000" cy="5143500" type="screen16x9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g45JC6Reb65o+N99sq9Yg==" hashData="hz73gFZDwr9QTm75vu16JF4M3o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534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8CE90-E935-4132-903F-B53F48D3CAA0}" type="datetimeFigureOut">
              <a:rPr lang="pt-PT" smtClean="0"/>
              <a:t>24-01-2016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6B042-5404-49B2-A396-65D23CC178C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24288119"/>
      </p:ext>
    </p:extLst>
  </p:cSld>
  <p:clrMapOvr>
    <a:masterClrMapping/>
  </p:clrMapOvr>
  <p:transition spd="slow" advTm="5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8CE90-E935-4132-903F-B53F48D3CAA0}" type="datetimeFigureOut">
              <a:rPr lang="pt-PT" smtClean="0"/>
              <a:t>24-01-2016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6B042-5404-49B2-A396-65D23CC178C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44966227"/>
      </p:ext>
    </p:extLst>
  </p:cSld>
  <p:clrMapOvr>
    <a:masterClrMapping/>
  </p:clrMapOvr>
  <p:transition spd="slow" advTm="5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8CE90-E935-4132-903F-B53F48D3CAA0}" type="datetimeFigureOut">
              <a:rPr lang="pt-PT" smtClean="0"/>
              <a:t>24-01-2016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6B042-5404-49B2-A396-65D23CC178C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27485489"/>
      </p:ext>
    </p:extLst>
  </p:cSld>
  <p:clrMapOvr>
    <a:masterClrMapping/>
  </p:clrMapOvr>
  <p:transition spd="slow" advTm="5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8CE90-E935-4132-903F-B53F48D3CAA0}" type="datetimeFigureOut">
              <a:rPr lang="pt-PT" smtClean="0"/>
              <a:t>24-01-2016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6B042-5404-49B2-A396-65D23CC178C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31688744"/>
      </p:ext>
    </p:extLst>
  </p:cSld>
  <p:clrMapOvr>
    <a:masterClrMapping/>
  </p:clrMapOvr>
  <p:transition spd="slow" advTm="5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8CE90-E935-4132-903F-B53F48D3CAA0}" type="datetimeFigureOut">
              <a:rPr lang="pt-PT" smtClean="0"/>
              <a:t>24-01-2016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6B042-5404-49B2-A396-65D23CC178C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46571601"/>
      </p:ext>
    </p:extLst>
  </p:cSld>
  <p:clrMapOvr>
    <a:masterClrMapping/>
  </p:clrMapOvr>
  <p:transition spd="slow" advTm="5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8CE90-E935-4132-903F-B53F48D3CAA0}" type="datetimeFigureOut">
              <a:rPr lang="pt-PT" smtClean="0"/>
              <a:t>24-01-2016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6B042-5404-49B2-A396-65D23CC178C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00621703"/>
      </p:ext>
    </p:extLst>
  </p:cSld>
  <p:clrMapOvr>
    <a:masterClrMapping/>
  </p:clrMapOvr>
  <p:transition spd="slow" advTm="5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8CE90-E935-4132-903F-B53F48D3CAA0}" type="datetimeFigureOut">
              <a:rPr lang="pt-PT" smtClean="0"/>
              <a:t>24-01-2016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6B042-5404-49B2-A396-65D23CC178C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32122931"/>
      </p:ext>
    </p:extLst>
  </p:cSld>
  <p:clrMapOvr>
    <a:masterClrMapping/>
  </p:clrMapOvr>
  <p:transition spd="slow" advTm="5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8CE90-E935-4132-903F-B53F48D3CAA0}" type="datetimeFigureOut">
              <a:rPr lang="pt-PT" smtClean="0"/>
              <a:t>24-01-2016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6B042-5404-49B2-A396-65D23CC178C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47721566"/>
      </p:ext>
    </p:extLst>
  </p:cSld>
  <p:clrMapOvr>
    <a:masterClrMapping/>
  </p:clrMapOvr>
  <p:transition spd="slow" advTm="5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8CE90-E935-4132-903F-B53F48D3CAA0}" type="datetimeFigureOut">
              <a:rPr lang="pt-PT" smtClean="0"/>
              <a:t>24-01-2016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6B042-5404-49B2-A396-65D23CC178C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64150741"/>
      </p:ext>
    </p:extLst>
  </p:cSld>
  <p:clrMapOvr>
    <a:masterClrMapping/>
  </p:clrMapOvr>
  <p:transition spd="slow" advTm="5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8CE90-E935-4132-903F-B53F48D3CAA0}" type="datetimeFigureOut">
              <a:rPr lang="pt-PT" smtClean="0"/>
              <a:t>24-01-2016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6B042-5404-49B2-A396-65D23CC178C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97407316"/>
      </p:ext>
    </p:extLst>
  </p:cSld>
  <p:clrMapOvr>
    <a:masterClrMapping/>
  </p:clrMapOvr>
  <p:transition spd="slow" advTm="5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8CE90-E935-4132-903F-B53F48D3CAA0}" type="datetimeFigureOut">
              <a:rPr lang="pt-PT" smtClean="0"/>
              <a:t>24-01-2016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6B042-5404-49B2-A396-65D23CC178C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60887819"/>
      </p:ext>
    </p:extLst>
  </p:cSld>
  <p:clrMapOvr>
    <a:masterClrMapping/>
  </p:clrMapOvr>
  <p:transition spd="slow" advTm="5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A8CE90-E935-4132-903F-B53F48D3CAA0}" type="datetimeFigureOut">
              <a:rPr lang="pt-PT" smtClean="0"/>
              <a:t>24-01-2016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26B042-5404-49B2-A396-65D23CC178C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75375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1547664" y="915566"/>
            <a:ext cx="165618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PT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2</a:t>
            </a:r>
            <a:endParaRPr lang="pt-PT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3827569"/>
            <a:ext cx="1152128" cy="72008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270838"/>
            <a:ext cx="576064" cy="417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60444"/>
      </p:ext>
    </p:extLst>
  </p:cSld>
  <p:clrMapOvr>
    <a:masterClrMapping/>
  </p:clrMapOvr>
  <p:transition spd="slow" advTm="8000">
    <p:dissolve/>
    <p:sndAc>
      <p:stSnd loop="1">
        <p:snd r:embed="rId2" name="Ave Maria - Fafá de Belém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136054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972608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8623142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503813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703068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575368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617474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028231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075422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919040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77255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251861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305835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0848749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35486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896871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926254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96737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314173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229965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567013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293964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584902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500633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937306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90442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783313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763166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964970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447589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82412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514803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349495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030508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134827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795112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053917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138529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430885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583275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632630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422289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490926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870310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700322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707497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388900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767522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1634581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828736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237052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32636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266891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821276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866716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547032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093821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139413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996135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028085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009523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937297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5745095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0" y="0"/>
            <a:ext cx="4104456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dirty="0">
                <a:latin typeface="Comic Sans MS" panose="030F0702030302020204" pitchFamily="66" charset="0"/>
                <a:cs typeface="Arial" panose="020B0604020202020204" pitchFamily="34" charset="0"/>
              </a:rPr>
              <a:t> </a:t>
            </a:r>
            <a:r>
              <a:rPr lang="pt-PT" sz="2000" dirty="0" smtClean="0">
                <a:latin typeface="Comic Sans MS" panose="030F0702030302020204" pitchFamily="66" charset="0"/>
                <a:cs typeface="Arial" panose="020B0604020202020204" pitchFamily="34" charset="0"/>
              </a:rPr>
              <a:t>                 </a:t>
            </a:r>
            <a:r>
              <a:rPr lang="pt-PT" sz="1400" dirty="0" smtClean="0">
                <a:latin typeface="Comic Sans MS" panose="030F0702030302020204" pitchFamily="66" charset="0"/>
                <a:cs typeface="Arial" panose="020B0604020202020204" pitchFamily="34" charset="0"/>
              </a:rPr>
              <a:t>O </a:t>
            </a:r>
            <a:r>
              <a:rPr lang="pt-PT" sz="1400" dirty="0">
                <a:latin typeface="Comic Sans MS" panose="030F0702030302020204" pitchFamily="66" charset="0"/>
                <a:cs typeface="Arial" panose="020B0604020202020204" pitchFamily="34" charset="0"/>
              </a:rPr>
              <a:t>Presépio</a:t>
            </a:r>
          </a:p>
          <a:p>
            <a:r>
              <a:rPr lang="pt-PT" sz="1400" dirty="0">
                <a:latin typeface="Comic Sans MS" panose="030F0702030302020204" pitchFamily="66" charset="0"/>
                <a:cs typeface="Arial" panose="020B0604020202020204" pitchFamily="34" charset="0"/>
              </a:rPr>
              <a:t>          </a:t>
            </a:r>
            <a:r>
              <a:rPr lang="pt-PT" sz="1400" dirty="0" err="1">
                <a:latin typeface="Comic Sans MS" panose="030F0702030302020204" pitchFamily="66" charset="0"/>
                <a:cs typeface="Arial" panose="020B0604020202020204" pitchFamily="34" charset="0"/>
              </a:rPr>
              <a:t>Coleção</a:t>
            </a:r>
            <a:r>
              <a:rPr lang="pt-PT" sz="1400" dirty="0">
                <a:latin typeface="Comic Sans MS" panose="030F0702030302020204" pitchFamily="66" charset="0"/>
                <a:cs typeface="Arial" panose="020B0604020202020204" pitchFamily="34" charset="0"/>
              </a:rPr>
              <a:t> </a:t>
            </a:r>
            <a:r>
              <a:rPr lang="pt-PT" sz="1400" dirty="0" err="1">
                <a:latin typeface="Comic Sans MS" panose="030F0702030302020204" pitchFamily="66" charset="0"/>
                <a:cs typeface="Arial" panose="020B0604020202020204" pitchFamily="34" charset="0"/>
              </a:rPr>
              <a:t>Drª</a:t>
            </a:r>
            <a:r>
              <a:rPr lang="pt-PT" sz="1400" dirty="0">
                <a:latin typeface="Comic Sans MS" panose="030F0702030302020204" pitchFamily="66" charset="0"/>
                <a:cs typeface="Arial" panose="020B0604020202020204" pitchFamily="34" charset="0"/>
              </a:rPr>
              <a:t>. Maria Cavaco Silva</a:t>
            </a:r>
          </a:p>
          <a:p>
            <a:endParaRPr lang="pt-PT" sz="1100" dirty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algn="just"/>
            <a:r>
              <a:rPr lang="pt-PT" sz="1100" dirty="0">
                <a:latin typeface="Comic Sans MS" panose="030F0702030302020204" pitchFamily="66" charset="0"/>
                <a:cs typeface="Arial" panose="020B0604020202020204" pitchFamily="34" charset="0"/>
              </a:rPr>
              <a:t>Apresento aqui apenas algumas peças que integram os cerca de 600 exemplares da </a:t>
            </a:r>
            <a:r>
              <a:rPr lang="pt-PT" sz="1100" dirty="0" err="1">
                <a:latin typeface="Comic Sans MS" panose="030F0702030302020204" pitchFamily="66" charset="0"/>
                <a:cs typeface="Arial" panose="020B0604020202020204" pitchFamily="34" charset="0"/>
              </a:rPr>
              <a:t>coleção</a:t>
            </a:r>
            <a:r>
              <a:rPr lang="pt-PT" sz="1100" dirty="0">
                <a:latin typeface="Comic Sans MS" panose="030F0702030302020204" pitchFamily="66" charset="0"/>
                <a:cs typeface="Arial" panose="020B0604020202020204" pitchFamily="34" charset="0"/>
              </a:rPr>
              <a:t> de presépios da </a:t>
            </a:r>
            <a:r>
              <a:rPr lang="pt-PT" sz="1100" dirty="0" err="1">
                <a:latin typeface="Comic Sans MS" panose="030F0702030302020204" pitchFamily="66" charset="0"/>
                <a:cs typeface="Arial" panose="020B0604020202020204" pitchFamily="34" charset="0"/>
              </a:rPr>
              <a:t>Drª</a:t>
            </a:r>
            <a:r>
              <a:rPr lang="pt-PT" sz="1100" dirty="0">
                <a:latin typeface="Comic Sans MS" panose="030F0702030302020204" pitchFamily="66" charset="0"/>
                <a:cs typeface="Arial" panose="020B0604020202020204" pitchFamily="34" charset="0"/>
              </a:rPr>
              <a:t>. Maria Cavaco Silva.</a:t>
            </a:r>
          </a:p>
          <a:p>
            <a:pPr algn="just"/>
            <a:endParaRPr lang="pt-PT" sz="1100" dirty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algn="just"/>
            <a:r>
              <a:rPr lang="pt-PT" sz="1100" dirty="0">
                <a:latin typeface="Comic Sans MS" panose="030F0702030302020204" pitchFamily="66" charset="0"/>
                <a:cs typeface="Arial" panose="020B0604020202020204" pitchFamily="34" charset="0"/>
              </a:rPr>
              <a:t>A </a:t>
            </a:r>
            <a:r>
              <a:rPr lang="pt-PT" sz="1100" dirty="0" err="1">
                <a:latin typeface="Comic Sans MS" panose="030F0702030302020204" pitchFamily="66" charset="0"/>
                <a:cs typeface="Arial" panose="020B0604020202020204" pitchFamily="34" charset="0"/>
              </a:rPr>
              <a:t>coleção</a:t>
            </a:r>
            <a:r>
              <a:rPr lang="pt-PT" sz="1100" dirty="0">
                <a:latin typeface="Comic Sans MS" panose="030F0702030302020204" pitchFamily="66" charset="0"/>
                <a:cs typeface="Arial" panose="020B0604020202020204" pitchFamily="34" charset="0"/>
              </a:rPr>
              <a:t> reúne peças de diversas proveniências, desde países mais longínquos, como o Chile e Tailândia, até aos centros tradicionais de produção presepista nacional.</a:t>
            </a:r>
          </a:p>
          <a:p>
            <a:pPr algn="just"/>
            <a:endParaRPr lang="pt-PT" sz="1100" dirty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algn="just"/>
            <a:r>
              <a:rPr lang="pt-PT" sz="1100" dirty="0">
                <a:latin typeface="Comic Sans MS" panose="030F0702030302020204" pitchFamily="66" charset="0"/>
                <a:cs typeface="Arial" panose="020B0604020202020204" pitchFamily="34" charset="0"/>
              </a:rPr>
              <a:t>Para além de peças de artesanato, a </a:t>
            </a:r>
            <a:r>
              <a:rPr lang="pt-PT" sz="1100" dirty="0" err="1">
                <a:latin typeface="Comic Sans MS" panose="030F0702030302020204" pitchFamily="66" charset="0"/>
                <a:cs typeface="Arial" panose="020B0604020202020204" pitchFamily="34" charset="0"/>
              </a:rPr>
              <a:t>coleção</a:t>
            </a:r>
            <a:r>
              <a:rPr lang="pt-PT" sz="1100" dirty="0">
                <a:latin typeface="Comic Sans MS" panose="030F0702030302020204" pitchFamily="66" charset="0"/>
                <a:cs typeface="Arial" panose="020B0604020202020204" pitchFamily="34" charset="0"/>
              </a:rPr>
              <a:t> integra obras de artistas contemporâneos, e ainda peças de grande valor simbólico, produzidas por utentes de Institutos de Solidariedade Social. </a:t>
            </a:r>
          </a:p>
          <a:p>
            <a:pPr algn="just"/>
            <a:endParaRPr lang="pt-PT" sz="1100" dirty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algn="just"/>
            <a:r>
              <a:rPr lang="pt-PT" sz="1100" dirty="0">
                <a:latin typeface="Comic Sans MS" panose="030F0702030302020204" pitchFamily="66" charset="0"/>
                <a:cs typeface="Arial" panose="020B0604020202020204" pitchFamily="34" charset="0"/>
              </a:rPr>
              <a:t>Cerâmica, madeira, lata, barro, azulejo e cortiça são  matérias primas que dão corpo a alguns dos exemplares de presépios aqui apresentados</a:t>
            </a:r>
            <a:r>
              <a:rPr lang="pt-PT" dirty="0" smtClean="0">
                <a:latin typeface="Comic Sans MS" panose="030F0702030302020204" pitchFamily="66" charset="0"/>
                <a:cs typeface="Arial" panose="020B0604020202020204" pitchFamily="34" charset="0"/>
              </a:rPr>
              <a:t>.</a:t>
            </a:r>
          </a:p>
          <a:p>
            <a:pPr algn="just"/>
            <a:endParaRPr lang="pt-PT" sz="1100" dirty="0" smtClean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algn="just"/>
            <a:r>
              <a:rPr lang="pt-PT" sz="1100" dirty="0" smtClean="0">
                <a:latin typeface="Comic Sans MS" panose="030F0702030302020204" pitchFamily="66" charset="0"/>
                <a:cs typeface="Arial" panose="020B0604020202020204" pitchFamily="34" charset="0"/>
              </a:rPr>
              <a:t>Nota: Algumas imagens não se encontram nas melhores condições devido a todas as peças se encontrarem protegidas por vitrines de vidro.</a:t>
            </a:r>
          </a:p>
          <a:p>
            <a:pPr algn="just"/>
            <a:endParaRPr lang="pt-PT" sz="1100" dirty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algn="just"/>
            <a:r>
              <a:rPr lang="pt-PT" sz="1200" dirty="0" smtClean="0">
                <a:latin typeface="Comic Sans MS" panose="030F0702030302020204" pitchFamily="66" charset="0"/>
                <a:cs typeface="Arial" panose="020B0604020202020204" pitchFamily="34" charset="0"/>
              </a:rPr>
              <a:t>           Imagens &amp; Formatação </a:t>
            </a:r>
            <a:r>
              <a:rPr lang="pt-PT" sz="1200" dirty="0" err="1" smtClean="0">
                <a:latin typeface="Comic Sans MS" panose="030F0702030302020204" pitchFamily="66" charset="0"/>
                <a:cs typeface="Arial" panose="020B0604020202020204" pitchFamily="34" charset="0"/>
              </a:rPr>
              <a:t>Necy</a:t>
            </a:r>
            <a:r>
              <a:rPr lang="pt-PT" sz="1200" dirty="0" smtClean="0">
                <a:latin typeface="Comic Sans MS" panose="030F0702030302020204" pitchFamily="66" charset="0"/>
                <a:cs typeface="Arial" panose="020B0604020202020204" pitchFamily="34" charset="0"/>
              </a:rPr>
              <a:t> Guerreiro</a:t>
            </a:r>
          </a:p>
          <a:p>
            <a:pPr algn="just"/>
            <a:r>
              <a:rPr lang="pt-PT" sz="1200" dirty="0" smtClean="0">
                <a:latin typeface="Comic Sans MS" panose="030F0702030302020204" pitchFamily="66" charset="0"/>
                <a:cs typeface="Arial" panose="020B0604020202020204" pitchFamily="34" charset="0"/>
              </a:rPr>
              <a:t>                      necyguerreiro@gmail.com</a:t>
            </a:r>
          </a:p>
          <a:p>
            <a:pPr algn="just"/>
            <a:r>
              <a:rPr lang="pt-PT" sz="1200" dirty="0" smtClean="0">
                <a:latin typeface="Comic Sans MS" panose="030F0702030302020204" pitchFamily="66" charset="0"/>
                <a:cs typeface="Arial" panose="020B0604020202020204" pitchFamily="34" charset="0"/>
              </a:rPr>
              <a:t>                             Lisboa - Portugal</a:t>
            </a:r>
            <a:endParaRPr lang="pt-PT" sz="1200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7287" y="4676815"/>
            <a:ext cx="498337" cy="293036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516664" y="4676815"/>
            <a:ext cx="26232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sz="1100" dirty="0" smtClean="0"/>
          </a:p>
          <a:p>
            <a:r>
              <a:rPr lang="pt-PT" sz="1100" dirty="0" smtClean="0">
                <a:latin typeface="Comic Sans MS" panose="030F0702030302020204" pitchFamily="66" charset="0"/>
              </a:rPr>
              <a:t>            “</a:t>
            </a:r>
            <a:r>
              <a:rPr lang="pt-PT" sz="1100" dirty="0" err="1" smtClean="0">
                <a:latin typeface="Comic Sans MS" panose="030F0702030302020204" pitchFamily="66" charset="0"/>
              </a:rPr>
              <a:t>Avé</a:t>
            </a:r>
            <a:r>
              <a:rPr lang="pt-PT" sz="1100" dirty="0" smtClean="0">
                <a:latin typeface="Comic Sans MS" panose="030F0702030302020204" pitchFamily="66" charset="0"/>
              </a:rPr>
              <a:t> Maria”_</a:t>
            </a:r>
            <a:r>
              <a:rPr lang="pt-PT" sz="1100" dirty="0" err="1" smtClean="0">
                <a:latin typeface="Comic Sans MS" panose="030F0702030302020204" pitchFamily="66" charset="0"/>
              </a:rPr>
              <a:t>Fáfá</a:t>
            </a:r>
            <a:r>
              <a:rPr lang="pt-PT" sz="1100" dirty="0" smtClean="0">
                <a:latin typeface="Comic Sans MS" panose="030F0702030302020204" pitchFamily="66" charset="0"/>
              </a:rPr>
              <a:t> de Belém</a:t>
            </a:r>
            <a:endParaRPr lang="pt-PT" sz="1100" dirty="0">
              <a:latin typeface="Comic Sans MS" panose="030F0702030302020204" pitchFamily="66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940" y="48387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303890"/>
      </p:ext>
    </p:extLst>
  </p:cSld>
  <p:clrMapOvr>
    <a:masterClrMapping/>
  </p:clrMapOvr>
  <p:transition spd="slow" advClick="0" advTm="50000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163</Words>
  <Application>Microsoft Office PowerPoint</Application>
  <PresentationFormat>Apresentação no Ecrã (16:9)</PresentationFormat>
  <Paragraphs>19</Paragraphs>
  <Slides>65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65</vt:i4>
      </vt:variant>
    </vt:vector>
  </HeadingPairs>
  <TitlesOfParts>
    <vt:vector size="66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Nécy G</dc:creator>
  <cp:lastModifiedBy>Nécy G</cp:lastModifiedBy>
  <cp:revision>10</cp:revision>
  <dcterms:created xsi:type="dcterms:W3CDTF">2016-01-24T09:34:56Z</dcterms:created>
  <dcterms:modified xsi:type="dcterms:W3CDTF">2016-01-24T11:24:18Z</dcterms:modified>
</cp:coreProperties>
</file>