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61" r:id="rId2"/>
    <p:sldId id="258" r:id="rId3"/>
    <p:sldId id="259" r:id="rId4"/>
    <p:sldId id="256" r:id="rId5"/>
    <p:sldId id="260" r:id="rId6"/>
    <p:sldId id="257" r:id="rId7"/>
    <p:sldId id="262" r:id="rId8"/>
    <p:sldId id="265" r:id="rId9"/>
    <p:sldId id="263" r:id="rId10"/>
    <p:sldId id="266" r:id="rId11"/>
    <p:sldId id="267" r:id="rId12"/>
    <p:sldId id="264" r:id="rId13"/>
    <p:sldId id="269" r:id="rId14"/>
    <p:sldId id="272" r:id="rId15"/>
    <p:sldId id="270" r:id="rId16"/>
    <p:sldId id="268" r:id="rId17"/>
    <p:sldId id="275" r:id="rId18"/>
    <p:sldId id="271" r:id="rId19"/>
    <p:sldId id="273" r:id="rId20"/>
    <p:sldId id="27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NNiUCH/QfjnmYD8MuzJA==" hashData="i6+83p/UFsB9zYc2lZiEdD/uk3p7dB6AaFGp1GqDy2fSa6AiGgK/GjKIeyAx/Su3c/4pZfRHnuRtOMAM4mshu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46174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8015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519062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1894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38484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9350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30168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666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27690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04850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7170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71865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7809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75140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36305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762667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7315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45F866D-00D1-49FC-BC70-0F4AD540F256}" type="datetimeFigureOut">
              <a:rPr lang="pt-PT" smtClean="0"/>
              <a:t>04-12-2014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A90CFDF-1EFE-401F-BBB3-529D0B3BA48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185413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gif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32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gif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709006" y="5482088"/>
            <a:ext cx="624722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BatangChe" panose="02030609000101010101" pitchFamily="49" charset="-127"/>
              </a:rPr>
              <a:t>Um Natal diferente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05381" y="4529588"/>
            <a:ext cx="1103821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66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:split orient="vert"/>
        <p:sndAc>
          <p:stSnd loop="1">
            <p:snd r:embed="rId2" name="Celine Dion - O Holy night.wav"/>
          </p:stSnd>
        </p:sndAc>
      </p:transition>
    </mc:Choice>
    <mc:Fallback>
      <p:transition spd="slow" advTm="5000">
        <p:split orient="vert"/>
        <p:sndAc>
          <p:stSnd loop="1">
            <p:snd r:embed="rId2" name="Celine Dion - O Holy 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234479" y="5243266"/>
            <a:ext cx="5723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BatangChe" panose="02030609000101010101" pitchFamily="49" charset="-127"/>
              </a:rPr>
              <a:t>Natal não é igual pra todo mundo. </a:t>
            </a:r>
          </a:p>
        </p:txBody>
      </p:sp>
    </p:spTree>
    <p:extLst>
      <p:ext uri="{BB962C8B-B14F-4D97-AF65-F5344CB8AC3E}">
        <p14:creationId xmlns:p14="http://schemas.microsoft.com/office/powerpoint/2010/main" val="16363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73"/>
            <a:ext cx="12192001" cy="6858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604513" y="3244017"/>
            <a:ext cx="5405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Para alguns, o Natal é diferente: </a:t>
            </a:r>
            <a:endParaRPr lang="pt-PT" sz="24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há ceias, não há músicas, não há presentes.</a:t>
            </a:r>
          </a:p>
        </p:txBody>
      </p:sp>
    </p:spTree>
    <p:extLst>
      <p:ext uri="{BB962C8B-B14F-4D97-AF65-F5344CB8AC3E}">
        <p14:creationId xmlns:p14="http://schemas.microsoft.com/office/powerpoint/2010/main" val="12121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hred dir="ou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0"/>
            <a:ext cx="12192000" cy="6870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362864" y="4471045"/>
            <a:ext cx="54662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Há sim, esperança nos olhos e dor no coração; há barriga vazia, há frio, há solidão. </a:t>
            </a:r>
          </a:p>
        </p:txBody>
      </p:sp>
    </p:spTree>
    <p:extLst>
      <p:ext uri="{BB962C8B-B14F-4D97-AF65-F5344CB8AC3E}">
        <p14:creationId xmlns:p14="http://schemas.microsoft.com/office/powerpoint/2010/main" val="225841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vortex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761"/>
            <a:ext cx="12192001" cy="686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358551" y="452919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podemos fechar os olhos ao que se passa e não podemos resolver todos os problemas do mundo.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733" y="4393811"/>
            <a:ext cx="1629557" cy="164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7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0"/>
            <a:ext cx="12192000" cy="685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755328" y="5124893"/>
            <a:ext cx="37866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podemos </a:t>
            </a:r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alcançar</a:t>
            </a: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que está próximo.</a:t>
            </a:r>
          </a:p>
        </p:txBody>
      </p:sp>
    </p:spTree>
    <p:extLst>
      <p:ext uri="{BB962C8B-B14F-4D97-AF65-F5344CB8AC3E}">
        <p14:creationId xmlns:p14="http://schemas.microsoft.com/office/powerpoint/2010/main" val="4019964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ferris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426898" y="186363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menos que tenhamos um coração vazio, sempre haverá algo que podemos oferecer.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96" y="3460792"/>
            <a:ext cx="2295525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267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97"/>
            <a:ext cx="12192000" cy="6851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377031" y="343306"/>
            <a:ext cx="54301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Olhe ao seu redor e encontre alguém que nada tem a ver com você ou sua família, mas que precisa de algo nesse Natal: </a:t>
            </a:r>
          </a:p>
        </p:txBody>
      </p:sp>
    </p:spTree>
    <p:extLst>
      <p:ext uri="{BB962C8B-B14F-4D97-AF65-F5344CB8AC3E}">
        <p14:creationId xmlns:p14="http://schemas.microsoft.com/office/powerpoint/2010/main" val="1351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/>
      </p:transition>
    </mc:Choice>
    <mc:Fallback>
      <p:transition spd="slow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1"/>
            <a:ext cx="12192000" cy="685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976382" y="43643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leve, então, um pouco de paz, leve amor, leve palavras e, se for necessário, um alimento. </a:t>
            </a:r>
          </a:p>
        </p:txBody>
      </p:sp>
    </p:spTree>
    <p:extLst>
      <p:ext uri="{BB962C8B-B14F-4D97-AF65-F5344CB8AC3E}">
        <p14:creationId xmlns:p14="http://schemas.microsoft.com/office/powerpoint/2010/main" val="119776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844"/>
            <a:ext cx="12192001" cy="6845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153543" y="479581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 cada um de nós, nada tendo, pudesse ainda compartilhar, o Natal teria mais luzes, mais rostos alegres, mais músicas e mais esperança. </a:t>
            </a:r>
          </a:p>
        </p:txBody>
      </p:sp>
    </p:spTree>
    <p:extLst>
      <p:ext uri="{BB962C8B-B14F-4D97-AF65-F5344CB8AC3E}">
        <p14:creationId xmlns:p14="http://schemas.microsoft.com/office/powerpoint/2010/main" val="310999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honeycomb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3389455" y="2320607"/>
            <a:ext cx="47371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Jesus nasceu para nos unir. </a:t>
            </a:r>
          </a:p>
        </p:txBody>
      </p:sp>
    </p:spTree>
    <p:extLst>
      <p:ext uri="{BB962C8B-B14F-4D97-AF65-F5344CB8AC3E}">
        <p14:creationId xmlns:p14="http://schemas.microsoft.com/office/powerpoint/2010/main" val="2407348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glitter pattern="hexagon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/>
          <p:cNvSpPr/>
          <p:nvPr/>
        </p:nvSpPr>
        <p:spPr>
          <a:xfrm>
            <a:off x="1427032" y="485135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quando dizemos que Natal é festa da família, não significa que devemos estar entre os nossos.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223" y="2650826"/>
            <a:ext cx="2820119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469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conveyor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197"/>
            <a:ext cx="12192000" cy="6868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167442" y="645710"/>
            <a:ext cx="49285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 vem agora à cabeça a pergunta de Jesus sobre a qual todos deveríamos refletir: </a:t>
            </a:r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“</a:t>
            </a: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Quem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é seu próximo?" </a:t>
            </a:r>
          </a:p>
        </p:txBody>
      </p:sp>
    </p:spTree>
    <p:extLst>
      <p:ext uri="{BB962C8B-B14F-4D97-AF65-F5344CB8AC3E}">
        <p14:creationId xmlns:p14="http://schemas.microsoft.com/office/powerpoint/2010/main" val="2577410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zoom/>
      </p:transition>
    </mc:Choice>
    <mc:Fallback>
      <p:transition spd="slow" advTm="10000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97"/>
            <a:ext cx="12192000" cy="6842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056298" y="329565"/>
            <a:ext cx="53094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Meu próximo é todo aquele </a:t>
            </a:r>
            <a:endParaRPr lang="pt-PT" sz="24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que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meu coração pode alcançar.</a:t>
            </a:r>
          </a:p>
        </p:txBody>
      </p:sp>
    </p:spTree>
    <p:extLst>
      <p:ext uri="{BB962C8B-B14F-4D97-AF65-F5344CB8AC3E}">
        <p14:creationId xmlns:p14="http://schemas.microsoft.com/office/powerpoint/2010/main" val="428596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768415" y="456572"/>
            <a:ext cx="74532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Jesus está presente em todo ato de amor, de partilha, pois que a maior prova do amor de Deus foi nos entregando o que Ele tinha de mais puro e sagrado para que todos nos tornássemos filhos.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5001" y="3429001"/>
            <a:ext cx="2228850" cy="29622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911" y="4759534"/>
            <a:ext cx="216217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5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4895"/>
            <a:ext cx="12192001" cy="68728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353479" y="705612"/>
            <a:ext cx="404790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 se todos somos filhos</a:t>
            </a:r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,</a:t>
            </a: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todos somos irmãos. </a:t>
            </a:r>
          </a:p>
        </p:txBody>
      </p:sp>
    </p:spTree>
    <p:extLst>
      <p:ext uri="{BB962C8B-B14F-4D97-AF65-F5344CB8AC3E}">
        <p14:creationId xmlns:p14="http://schemas.microsoft.com/office/powerpoint/2010/main" val="30560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701"/>
            <a:ext cx="12192000" cy="685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1265208" y="3697543"/>
            <a:ext cx="40518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Seja você o Anjo que veio trazer a Boa Nova a pelo menos um coração. </a:t>
            </a:r>
          </a:p>
        </p:txBody>
      </p:sp>
    </p:spTree>
    <p:extLst>
      <p:ext uri="{BB962C8B-B14F-4D97-AF65-F5344CB8AC3E}">
        <p14:creationId xmlns:p14="http://schemas.microsoft.com/office/powerpoint/2010/main" val="1717637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9219"/>
            <a:ext cx="12192001" cy="6867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1262331" y="48292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Assim fazendo, nesse Natal você vai estar tornando alguém feliz, mas, além disso, vai estar sendo acolhido, uma vez mais, nos braços de Deus. </a:t>
            </a:r>
          </a:p>
        </p:txBody>
      </p:sp>
    </p:spTree>
    <p:extLst>
      <p:ext uri="{BB962C8B-B14F-4D97-AF65-F5344CB8AC3E}">
        <p14:creationId xmlns:p14="http://schemas.microsoft.com/office/powerpoint/2010/main" val="410613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doors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/>
          <p:cNvSpPr/>
          <p:nvPr/>
        </p:nvSpPr>
        <p:spPr>
          <a:xfrm>
            <a:off x="2556294" y="68181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Talvez o mundo se esqueça de você no futuro, mas Deus nunca se esquecerá</a:t>
            </a:r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!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endParaRPr lang="pt-PT" sz="24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Um </a:t>
            </a:r>
            <a:r>
              <a:rPr lang="pt-PT" sz="24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maravilhoso Natal!!!</a:t>
            </a:r>
          </a:p>
        </p:txBody>
      </p:sp>
    </p:spTree>
    <p:extLst>
      <p:ext uri="{BB962C8B-B14F-4D97-AF65-F5344CB8AC3E}">
        <p14:creationId xmlns:p14="http://schemas.microsoft.com/office/powerpoint/2010/main" val="34543086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875" y="1"/>
            <a:ext cx="6093125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1" y="1"/>
            <a:ext cx="6098875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4591" y="2699638"/>
            <a:ext cx="557556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Imagens Internet</a:t>
            </a: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Texto: Autor Letícia </a:t>
            </a:r>
            <a:r>
              <a:rPr lang="pt-PT" sz="2000" b="1" dirty="0" err="1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Thompson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Música:</a:t>
            </a:r>
            <a:r>
              <a:rPr lang="en-US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Celine </a:t>
            </a:r>
            <a:r>
              <a:rPr lang="en-US" sz="2000" b="1" dirty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Dion - O Holy night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Formatação: Olga Lopes</a:t>
            </a: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3"/>
              </a:rPr>
              <a:t>lopesolg@gmail.com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4"/>
              </a:rPr>
              <a:t>www.sergrasan.com/olgalopesslides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5"/>
              </a:rPr>
              <a:t>www.youtube.com/user/olgagomeslopes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438525" cy="343852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546" y="3810000"/>
            <a:ext cx="2638425" cy="28956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31" y="5721830"/>
            <a:ext cx="1885950" cy="733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98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2000">
        <p15:prstTrans prst="pageCurlDouble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Um_Natal_diferente</Template>
  <TotalTime>33</TotalTime>
  <Words>373</Words>
  <Application>Microsoft Office PowerPoint</Application>
  <PresentationFormat>Ecrã Panorâmico</PresentationFormat>
  <Paragraphs>34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6" baseType="lpstr">
      <vt:lpstr>BatangChe</vt:lpstr>
      <vt:lpstr>Arial</vt:lpstr>
      <vt:lpstr>Bookman Old Style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</dc:creator>
  <cp:lastModifiedBy>OLGA</cp:lastModifiedBy>
  <cp:revision>8</cp:revision>
  <dcterms:created xsi:type="dcterms:W3CDTF">2014-12-04T00:38:47Z</dcterms:created>
  <dcterms:modified xsi:type="dcterms:W3CDTF">2014-12-04T19:15:53Z</dcterms:modified>
</cp:coreProperties>
</file>