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2" r:id="rId4"/>
    <p:sldId id="261" r:id="rId5"/>
    <p:sldId id="263" r:id="rId6"/>
    <p:sldId id="264" r:id="rId7"/>
    <p:sldId id="265" r:id="rId8"/>
    <p:sldId id="266" r:id="rId9"/>
    <p:sldId id="267" r:id="rId10"/>
    <p:sldId id="269" r:id="rId11"/>
    <p:sldId id="268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81" r:id="rId22"/>
    <p:sldId id="280" r:id="rId23"/>
    <p:sldId id="260" r:id="rId24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LslFR6BUbia/vHFEIKJWw==" hashData="sLD1+nU3PrRI4QnE37eqhPOCmErW79QfuIrDi1ux1wKgwFax7mKkul3UF5VuJhQN51kYCQi9QRih98rC3PTK0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>
        <p:scale>
          <a:sx n="102" d="100"/>
          <a:sy n="102" d="100"/>
        </p:scale>
        <p:origin x="816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772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5391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73795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70349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76272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6010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416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86711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33254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797420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95324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95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F59736-FD6E-4BC2-A4BD-7A2D3A838A93}" type="datetimeFigureOut">
              <a:rPr lang="pt-PT" smtClean="0"/>
              <a:t>03-12-2014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54E317-D71C-400F-A6FF-4AB02F203236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17528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0" advTm="10000"/>
    </mc:Choice>
    <mc:Fallback>
      <p:transition advTm="10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0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4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1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4.gif"/><Relationship Id="rId4" Type="http://schemas.openxmlformats.org/officeDocument/2006/relationships/image" Target="../media/image6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7" Type="http://schemas.openxmlformats.org/officeDocument/2006/relationships/image" Target="../media/image3.gif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png"/><Relationship Id="rId4" Type="http://schemas.openxmlformats.org/officeDocument/2006/relationships/image" Target="../media/image2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48.gif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hyperlink" Target="http://www.youtube.com/user/olgagomeslopes" TargetMode="External"/><Relationship Id="rId4" Type="http://schemas.openxmlformats.org/officeDocument/2006/relationships/hyperlink" Target="http://www.sergrasan.com/olgalop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811"/>
            <a:ext cx="12192001" cy="6867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4"/>
          <p:cNvSpPr/>
          <p:nvPr/>
        </p:nvSpPr>
        <p:spPr>
          <a:xfrm>
            <a:off x="4048757" y="4598329"/>
            <a:ext cx="507657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000" b="1" dirty="0" err="1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4000" b="1" dirty="0" err="1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Dezembro</a:t>
            </a:r>
            <a:r>
              <a:rPr lang="en-US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4000" b="1" dirty="0" err="1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seja</a:t>
            </a:r>
            <a:r>
              <a:rPr lang="en-US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endParaRPr lang="en-US" sz="4000" b="1" dirty="0" smtClean="0">
              <a:ln w="10160">
                <a:solidFill>
                  <a:srgbClr val="00B050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en-US" sz="4000" b="1" dirty="0" smtClean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</a:t>
            </a:r>
            <a:r>
              <a:rPr lang="en-US" sz="4000" b="1" dirty="0" err="1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mês</a:t>
            </a:r>
            <a:r>
              <a:rPr lang="en-US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da </a:t>
            </a:r>
            <a:r>
              <a:rPr lang="en-US" sz="4000" b="1" dirty="0" err="1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renovação</a:t>
            </a:r>
            <a:r>
              <a:rPr lang="en-US" sz="4000" b="1" dirty="0">
                <a:ln w="10160">
                  <a:solidFill>
                    <a:srgbClr val="00B050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!</a:t>
            </a:r>
          </a:p>
        </p:txBody>
      </p:sp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628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673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">
        <p14:reveal/>
        <p:sndAc>
          <p:stSnd loop="1">
            <p:snd r:embed="rId2" name="Celine Dion.Natal-Happy Christmas.wav"/>
          </p:stSnd>
        </p:sndAc>
      </p:transition>
    </mc:Choice>
    <mc:Fallback>
      <p:transition spd="slow" advTm="5000">
        <p:fade/>
        <p:sndAc>
          <p:stSnd loop="1">
            <p:snd r:embed="rId2" name="Celine Dion.Natal-Happy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135305" y="4349335"/>
            <a:ext cx="530868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sonhos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planos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alegrias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lágrimas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talvez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302" y="150423"/>
            <a:ext cx="2419350" cy="3486150"/>
          </a:xfrm>
          <a:prstGeom prst="rect">
            <a:avLst/>
          </a:prstGeom>
        </p:spPr>
      </p:pic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051" y="1126285"/>
            <a:ext cx="2295605" cy="3019113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629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4557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7"/>
            <a:ext cx="12192000" cy="6854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3810000" y="470384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máximo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tudo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você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viveu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?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alcançou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?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29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2629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cover/>
      </p:transition>
    </mc:Choice>
    <mc:Fallback>
      <p:transition spd="slow" advTm="10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419"/>
            <a:ext cx="12192000" cy="6871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4778243" y="438346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decisões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adiadas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tomou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foram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melhores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5313" y="1159534"/>
            <a:ext cx="2133600" cy="3124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6028" y="2721634"/>
            <a:ext cx="1842010" cy="1981200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" y="-13419"/>
            <a:ext cx="12192002" cy="6871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538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randomBar dir="vert"/>
      </p:transition>
    </mc:Choice>
    <mc:Fallback>
      <p:transition spd="slow" advTm="10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8978"/>
            <a:ext cx="12192001" cy="683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095999" y="919760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caminhos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trocados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busca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melhor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caminho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6420" y="0"/>
            <a:ext cx="5060701" cy="6655686"/>
          </a:xfrm>
          <a:prstGeom prst="rect">
            <a:avLst/>
          </a:prstGeom>
        </p:spPr>
      </p:pic>
      <p:pic>
        <p:nvPicPr>
          <p:cNvPr id="5" name="Picture 11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41946" y="-17049"/>
            <a:ext cx="6207956" cy="7016108"/>
          </a:xfrm>
          <a:prstGeom prst="rect">
            <a:avLst/>
          </a:prstGeom>
        </p:spPr>
      </p:pic>
      <p:pic>
        <p:nvPicPr>
          <p:cNvPr id="6" name="Picture 11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6067933" y="0"/>
            <a:ext cx="6124065" cy="6854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612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ageCurlDoubl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8626"/>
            <a:ext cx="12192001" cy="68666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964681" y="4599837"/>
            <a:ext cx="51729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coisa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fez um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bem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inexplicável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Embora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outras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possam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ter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feito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mal…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061" y="5139995"/>
            <a:ext cx="895350" cy="9429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1168" y="453141"/>
            <a:ext cx="3714750" cy="3800475"/>
          </a:xfrm>
          <a:prstGeom prst="rect">
            <a:avLst/>
          </a:prstGeom>
        </p:spPr>
      </p:pic>
      <p:pic>
        <p:nvPicPr>
          <p:cNvPr id="8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12192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1084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fallOve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5991" y="0"/>
            <a:ext cx="12192001" cy="6855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089633" y="441530"/>
            <a:ext cx="3880755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Um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ano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inteiro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doze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meses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365dias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era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importante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não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é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mais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3734" y="3348267"/>
            <a:ext cx="935038" cy="11547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5" y="3430437"/>
            <a:ext cx="2228850" cy="2962275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2" y="-65988"/>
            <a:ext cx="12192002" cy="692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02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erris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7037E-6 L 0.46133 0.2842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60" y="1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4677"/>
            <a:ext cx="12192001" cy="68626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2416434" y="1192997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outros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casos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importância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dobra de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valor…O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tinha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importância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passa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ter...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8566" y="4360603"/>
            <a:ext cx="600075" cy="600075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22" y="3057428"/>
            <a:ext cx="600075" cy="600075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6397" y="3657503"/>
            <a:ext cx="600075" cy="60007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27" y="4703697"/>
            <a:ext cx="600075" cy="60007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8603" y="4906202"/>
            <a:ext cx="600075" cy="600075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262" y="5303772"/>
            <a:ext cx="600075" cy="600075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146" y="5780849"/>
            <a:ext cx="600075" cy="600075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166" y="5881493"/>
            <a:ext cx="600075" cy="600075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54" y="6080886"/>
            <a:ext cx="600075" cy="600075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1690" y="5751838"/>
            <a:ext cx="600075" cy="600075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534" y="4349618"/>
            <a:ext cx="600075" cy="600075"/>
          </a:xfrm>
          <a:prstGeom prst="rect">
            <a:avLst/>
          </a:prstGeom>
        </p:spPr>
      </p:pic>
      <p:pic>
        <p:nvPicPr>
          <p:cNvPr id="15" name="Imagem 1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226" y="4903722"/>
            <a:ext cx="981075" cy="800100"/>
          </a:xfrm>
          <a:prstGeom prst="rect">
            <a:avLst/>
          </a:prstGeom>
        </p:spPr>
      </p:pic>
      <p:pic>
        <p:nvPicPr>
          <p:cNvPr id="20" name="Imagem 1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4320" y="5083666"/>
            <a:ext cx="701739" cy="793938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18743" y="4003328"/>
            <a:ext cx="592106" cy="793938"/>
          </a:xfrm>
          <a:prstGeom prst="rect">
            <a:avLst/>
          </a:prstGeom>
        </p:spPr>
      </p:pic>
      <p:pic>
        <p:nvPicPr>
          <p:cNvPr id="22" name="Imagem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1159" y="3413721"/>
            <a:ext cx="701739" cy="793938"/>
          </a:xfrm>
          <a:prstGeom prst="rect">
            <a:avLst/>
          </a:prstGeom>
        </p:spPr>
      </p:pic>
      <p:pic>
        <p:nvPicPr>
          <p:cNvPr id="23" name="Imagem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335090" y="5903847"/>
            <a:ext cx="592106" cy="793938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4135" y="5893834"/>
            <a:ext cx="592106" cy="793938"/>
          </a:xfrm>
          <a:prstGeom prst="rect">
            <a:avLst/>
          </a:prstGeom>
        </p:spPr>
      </p:pic>
      <p:pic>
        <p:nvPicPr>
          <p:cNvPr id="25" name="Imagem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592380" y="4109784"/>
            <a:ext cx="592106" cy="793938"/>
          </a:xfrm>
          <a:prstGeom prst="rect">
            <a:avLst/>
          </a:prstGeom>
        </p:spPr>
      </p:pic>
      <p:pic>
        <p:nvPicPr>
          <p:cNvPr id="26" name="Imagem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039037" y="4809871"/>
            <a:ext cx="592106" cy="793938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3029" y="5206840"/>
            <a:ext cx="701739" cy="793938"/>
          </a:xfrm>
          <a:prstGeom prst="rect">
            <a:avLst/>
          </a:prstGeom>
        </p:spPr>
      </p:pic>
      <p:pic>
        <p:nvPicPr>
          <p:cNvPr id="28" name="Imagem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3057" y="4793265"/>
            <a:ext cx="701739" cy="793938"/>
          </a:xfrm>
          <a:prstGeom prst="rect">
            <a:avLst/>
          </a:prstGeom>
        </p:spPr>
      </p:pic>
      <p:pic>
        <p:nvPicPr>
          <p:cNvPr id="29" name="Imagem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2441" y="5970833"/>
            <a:ext cx="701739" cy="793938"/>
          </a:xfrm>
          <a:prstGeom prst="rect">
            <a:avLst/>
          </a:prstGeom>
        </p:spPr>
      </p:pic>
      <p:pic>
        <p:nvPicPr>
          <p:cNvPr id="30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1"/>
            <a:ext cx="12192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07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2257"/>
            <a:ext cx="12192001" cy="6835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3"/>
          <p:cNvSpPr/>
          <p:nvPr/>
        </p:nvSpPr>
        <p:spPr>
          <a:xfrm>
            <a:off x="3746194" y="1929947"/>
            <a:ext cx="38536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coisas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deixamos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trás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Por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medo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6576" y="2892489"/>
            <a:ext cx="2010698" cy="2573693"/>
          </a:xfrm>
          <a:prstGeom prst="rect">
            <a:avLst/>
          </a:prstGeom>
        </p:spPr>
      </p:pic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1661" y="1763485"/>
            <a:ext cx="3010361" cy="3959139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288" y="3277378"/>
            <a:ext cx="1143000" cy="1143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5031" y="1749489"/>
            <a:ext cx="1143000" cy="11430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68" y="758176"/>
            <a:ext cx="1143000" cy="11430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9072" y="4179335"/>
            <a:ext cx="1143000" cy="1143000"/>
          </a:xfrm>
          <a:prstGeom prst="rect">
            <a:avLst/>
          </a:prstGeom>
        </p:spPr>
      </p:pic>
      <p:pic>
        <p:nvPicPr>
          <p:cNvPr id="10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" y="22258"/>
            <a:ext cx="12192002" cy="683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57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ru"/>
      </p:transition>
    </mc:Choice>
    <mc:Fallback>
      <p:transition spd="slow" advTm="10000">
        <p:pull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5582369" y="3845976"/>
            <a:ext cx="4240361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palavras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endParaRPr lang="en-US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Lindas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outras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vezes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tão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duras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verdades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foram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ditas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mentiras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usadas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7602" y="1095555"/>
            <a:ext cx="1842819" cy="3179403"/>
          </a:xfrm>
          <a:prstGeom prst="rect">
            <a:avLst/>
          </a:prstGeom>
        </p:spPr>
      </p:pic>
      <p:pic>
        <p:nvPicPr>
          <p:cNvPr id="6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8550" y="1492370"/>
            <a:ext cx="1302589" cy="2710701"/>
          </a:xfrm>
          <a:prstGeom prst="rect">
            <a:avLst/>
          </a:prstGeom>
        </p:spPr>
      </p:pic>
      <p:pic>
        <p:nvPicPr>
          <p:cNvPr id="7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58399" y="113822"/>
            <a:ext cx="1524043" cy="3156185"/>
          </a:xfrm>
          <a:prstGeom prst="rect">
            <a:avLst/>
          </a:prstGeom>
        </p:spPr>
      </p:pic>
      <p:pic>
        <p:nvPicPr>
          <p:cNvPr id="8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8831" y="1095555"/>
            <a:ext cx="924493" cy="2710701"/>
          </a:xfrm>
          <a:prstGeom prst="rect">
            <a:avLst/>
          </a:prstGeom>
        </p:spPr>
      </p:pic>
      <p:pic>
        <p:nvPicPr>
          <p:cNvPr id="9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22" y="0"/>
            <a:ext cx="12192002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529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2761"/>
            <a:ext cx="12192001" cy="686076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2"/>
          <p:cNvSpPr/>
          <p:nvPr/>
        </p:nvSpPr>
        <p:spPr>
          <a:xfrm>
            <a:off x="1877683" y="638837"/>
            <a:ext cx="46611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você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se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dedicou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interior...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5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9004" y="1293962"/>
            <a:ext cx="2262996" cy="3717985"/>
          </a:xfrm>
          <a:prstGeom prst="rect">
            <a:avLst/>
          </a:prstGeom>
        </p:spPr>
      </p:pic>
      <p:pic>
        <p:nvPicPr>
          <p:cNvPr id="6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" y="359435"/>
            <a:ext cx="2363638" cy="3717985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4244" y="4439616"/>
            <a:ext cx="1680840" cy="1696439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692888" y="1667054"/>
            <a:ext cx="2543227" cy="29718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354" y="4439616"/>
            <a:ext cx="1592586" cy="2190592"/>
          </a:xfrm>
          <a:prstGeom prst="rect">
            <a:avLst/>
          </a:prstGeom>
        </p:spPr>
      </p:pic>
      <p:pic>
        <p:nvPicPr>
          <p:cNvPr id="9" name="Picture 3" descr="neve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-2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05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prestig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601"/>
            <a:ext cx="12192000" cy="6886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2"/>
          <p:cNvSpPr/>
          <p:nvPr/>
        </p:nvSpPr>
        <p:spPr>
          <a:xfrm>
            <a:off x="1877683" y="638837"/>
            <a:ext cx="45835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oportunidades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perdidas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Amizades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esquecidas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7623" y="1718388"/>
            <a:ext cx="2981325" cy="3048000"/>
          </a:xfrm>
          <a:prstGeom prst="rect">
            <a:avLst/>
          </a:prstGeom>
        </p:spPr>
      </p:pic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228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flythrough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451"/>
            <a:ext cx="12192000" cy="68734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7"/>
          <p:cNvSpPr/>
          <p:nvPr/>
        </p:nvSpPr>
        <p:spPr>
          <a:xfrm>
            <a:off x="5882326" y="4412311"/>
            <a:ext cx="3742441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vezes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se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permitiu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corrigir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Dezembro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último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mês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ano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470" y="2725316"/>
            <a:ext cx="2133600" cy="31242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4038" y="2219033"/>
            <a:ext cx="1415523" cy="1877106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433" y="2659224"/>
            <a:ext cx="914399" cy="1436915"/>
          </a:xfrm>
          <a:prstGeom prst="rect">
            <a:avLst/>
          </a:prstGeom>
        </p:spPr>
      </p:pic>
      <p:pic>
        <p:nvPicPr>
          <p:cNvPr id="7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2" y="0"/>
            <a:ext cx="1219200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8862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switch dir="r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87"/>
            <a:ext cx="12192000" cy="68546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7"/>
          <p:cNvSpPr/>
          <p:nvPr/>
        </p:nvSpPr>
        <p:spPr>
          <a:xfrm>
            <a:off x="1218991" y="1638387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Ainda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dá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tempo...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ano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seguinte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é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futuro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fora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nosso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alcance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849" y="3252690"/>
            <a:ext cx="1933575" cy="1733550"/>
          </a:xfrm>
          <a:prstGeom prst="rect">
            <a:avLst/>
          </a:prstGeom>
        </p:spPr>
      </p:pic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" y="0"/>
            <a:ext cx="1212874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8306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0000">
        <p15:prstTrans prst="peelOff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-7668"/>
            <a:ext cx="12192001" cy="68656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1279302" y="84950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É no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presente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se vive,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se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faz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realiza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" y="-7668"/>
            <a:ext cx="12128741" cy="6865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6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14:prism isContent="1" isInverted="1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8601"/>
            <a:ext cx="12192000" cy="68866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991909" y="592051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Não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deixe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perdão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para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depois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hr-HR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"eu te amo"...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"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você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é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importante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especial"</a:t>
            </a:r>
          </a:p>
        </p:txBody>
      </p:sp>
      <p:pic>
        <p:nvPicPr>
          <p:cNvPr id="4" name="Picture 7" descr="65arvore_natal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2121" y="241540"/>
            <a:ext cx="4091667" cy="5426015"/>
          </a:xfrm>
          <a:prstGeom prst="rect">
            <a:avLst/>
          </a:prstGeom>
        </p:spPr>
      </p:pic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3259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32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8978"/>
            <a:ext cx="12192001" cy="6839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angle 2"/>
          <p:cNvSpPr/>
          <p:nvPr/>
        </p:nvSpPr>
        <p:spPr>
          <a:xfrm>
            <a:off x="147674" y="329946"/>
            <a:ext cx="4452605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"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estava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com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saudade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"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"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liguei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só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ouvir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sua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voz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dizer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oi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"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"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bom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dia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"... "boa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tarde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"... "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boa </a:t>
            </a:r>
            <a:r>
              <a:rPr lang="en-US" sz="28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noite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"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você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lança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vida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volta</a:t>
            </a:r>
            <a:endParaRPr lang="en-US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6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628" y="0"/>
            <a:ext cx="12128741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614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fractur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902815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3"/>
          <p:cNvSpPr/>
          <p:nvPr/>
        </p:nvSpPr>
        <p:spPr>
          <a:xfrm>
            <a:off x="2109321" y="4209768"/>
            <a:ext cx="5582753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Gentileza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carinho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respeito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consideração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Tenha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vida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devolve...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Deixe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 rancor, 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mágoa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ódio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raiva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desprezo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7111" y="694690"/>
            <a:ext cx="1343608" cy="1064572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2318" y="1724560"/>
            <a:ext cx="710545" cy="91600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102" y="2743734"/>
            <a:ext cx="1343608" cy="1064572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3314" y="3127262"/>
            <a:ext cx="710545" cy="916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178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dir="d" isContent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02201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697213" y="652009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Dê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espaço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para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sentimentos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leves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façam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bem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…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tanto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ao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coração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oferece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quanto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para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aquele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recebe</a:t>
            </a:r>
            <a:r>
              <a:rPr lang="en-US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340" y="4157566"/>
            <a:ext cx="1231403" cy="113289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9643" y="3764902"/>
            <a:ext cx="1140972" cy="1049694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509" y="1252634"/>
            <a:ext cx="818964" cy="753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89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2000">
        <p15:prstTrans prst="pageCurlSingl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03758-bigthumbnai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907464" y="444507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Tem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coisas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na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vida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fundamentais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de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graça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…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Dispensa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valores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dispensa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datas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Picture 3" descr="nev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259" y="0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6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111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6602177" y="155079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Dezembro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está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ai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…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Aproveite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seja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mês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das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reflexões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dos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valores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dos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princípios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1258" y="3797567"/>
            <a:ext cx="464770" cy="510073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2751" y="5791215"/>
            <a:ext cx="464770" cy="510073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368" y="5284245"/>
            <a:ext cx="464770" cy="510073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8466" y="488310"/>
            <a:ext cx="464770" cy="510073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506" y="4780692"/>
            <a:ext cx="596590" cy="59659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528" y="3154144"/>
            <a:ext cx="596590" cy="596590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6028" y="2136864"/>
            <a:ext cx="522222" cy="522222"/>
          </a:xfrm>
          <a:prstGeom prst="rect">
            <a:avLst/>
          </a:prstGeom>
        </p:spPr>
      </p:pic>
      <p:pic>
        <p:nvPicPr>
          <p:cNvPr id="11" name="Picture 3" descr="neve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1293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conveyor dir="l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fd789d7015040e050367f887b9d4017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248400" cy="6858000"/>
          </a:xfrm>
          <a:prstGeom prst="rect">
            <a:avLst/>
          </a:prstGeom>
        </p:spPr>
      </p:pic>
      <p:pic>
        <p:nvPicPr>
          <p:cNvPr id="3" name="Picture 2" descr="fd789d7015040e050367f887b9d40179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23000" y="0"/>
            <a:ext cx="5969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22831" y="1392812"/>
            <a:ext cx="7251137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amor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próximo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Amar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próximo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aproxima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 Deus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...</a:t>
            </a:r>
          </a:p>
          <a:p>
            <a:pPr algn="ctr"/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 Deus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esteve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contigo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até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aqui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,</a:t>
            </a:r>
          </a:p>
          <a:p>
            <a:pPr algn="ctr"/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hoje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sempre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!</a:t>
            </a:r>
          </a:p>
          <a:p>
            <a:pPr algn="ctr"/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Que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Dezembro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seja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o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mês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da </a:t>
            </a:r>
            <a:r>
              <a:rPr lang="en-US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renovação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 Antiqua"/>
                <a:cs typeface="Book Antiqua"/>
              </a:rPr>
              <a:t> !</a:t>
            </a:r>
          </a:p>
        </p:txBody>
      </p:sp>
    </p:spTree>
    <p:extLst>
      <p:ext uri="{BB962C8B-B14F-4D97-AF65-F5344CB8AC3E}">
        <p14:creationId xmlns:p14="http://schemas.microsoft.com/office/powerpoint/2010/main" val="16433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14:flythrough dir="out" hasBounce="1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515"/>
            <a:ext cx="12192000" cy="68464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5"/>
          <p:cNvSpPr/>
          <p:nvPr/>
        </p:nvSpPr>
        <p:spPr>
          <a:xfrm>
            <a:off x="2558879" y="1110573"/>
            <a:ext cx="8217978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Imagens Internet</a:t>
            </a:r>
          </a:p>
          <a:p>
            <a:pPr algn="ctr"/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Texto:Autor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Desconhecido</a:t>
            </a:r>
          </a:p>
          <a:p>
            <a:pPr algn="ctr"/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Música:Celine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Dion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. Happy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Christmas 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pt-PT" sz="2400" b="1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Formatação:Olga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</a:rPr>
              <a:t>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  <a:hlinkClick r:id="rId4"/>
              </a:rPr>
              <a:t>www.sergrasan.com/olgalopesslides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 Antiqua"/>
                <a:cs typeface="Book Antiqua"/>
                <a:hlinkClick r:id="rId5"/>
              </a:rPr>
              <a:t>www.youtube.com/user/olgagomeslopes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ok Antiqua"/>
              <a:cs typeface="Book Antiqua"/>
            </a:endParaRPr>
          </a:p>
        </p:txBody>
      </p:sp>
      <p:pic>
        <p:nvPicPr>
          <p:cNvPr id="5" name="Picture 3" descr="nev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78144" y="1"/>
            <a:ext cx="121287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6802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0">
        <p15:prstTrans prst="pageCurlDouble"/>
      </p:transition>
    </mc:Choice>
    <mc:Fallback>
      <p:transition spd="slow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Que_Dezembro_seja_o_mes_da_renovacao</Template>
  <TotalTime>45</TotalTime>
  <Words>377</Words>
  <Application>Microsoft Office PowerPoint</Application>
  <PresentationFormat>Ecrã Panorâmico</PresentationFormat>
  <Paragraphs>57</Paragraphs>
  <Slides>23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23</vt:i4>
      </vt:variant>
    </vt:vector>
  </HeadingPairs>
  <TitlesOfParts>
    <vt:vector size="28" baseType="lpstr">
      <vt:lpstr>Arial</vt:lpstr>
      <vt:lpstr>Book Antiqua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</dc:creator>
  <cp:lastModifiedBy>OLGA</cp:lastModifiedBy>
  <cp:revision>6</cp:revision>
  <dcterms:created xsi:type="dcterms:W3CDTF">2014-12-03T22:01:28Z</dcterms:created>
  <dcterms:modified xsi:type="dcterms:W3CDTF">2014-12-03T22:47:01Z</dcterms:modified>
</cp:coreProperties>
</file>