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2" r:id="rId3"/>
    <p:sldId id="263" r:id="rId4"/>
    <p:sldId id="264" r:id="rId5"/>
    <p:sldId id="287" r:id="rId6"/>
    <p:sldId id="271" r:id="rId7"/>
    <p:sldId id="267" r:id="rId8"/>
    <p:sldId id="261" r:id="rId9"/>
    <p:sldId id="269" r:id="rId10"/>
    <p:sldId id="275" r:id="rId11"/>
    <p:sldId id="272" r:id="rId12"/>
    <p:sldId id="274" r:id="rId13"/>
    <p:sldId id="281" r:id="rId14"/>
    <p:sldId id="284" r:id="rId15"/>
    <p:sldId id="290" r:id="rId16"/>
    <p:sldId id="268" r:id="rId17"/>
    <p:sldId id="273" r:id="rId18"/>
    <p:sldId id="279" r:id="rId19"/>
    <p:sldId id="280" r:id="rId20"/>
    <p:sldId id="285" r:id="rId21"/>
    <p:sldId id="289" r:id="rId22"/>
    <p:sldId id="283" r:id="rId23"/>
    <p:sldId id="259" r:id="rId24"/>
    <p:sldId id="257" r:id="rId25"/>
    <p:sldId id="276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5pPr>
    <a:lvl6pPr marL="2286000" algn="l" defTabSz="914400" rtl="0" eaLnBrk="1" latinLnBrk="0" hangingPunct="1"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6pPr>
    <a:lvl7pPr marL="2743200" algn="l" defTabSz="914400" rtl="0" eaLnBrk="1" latinLnBrk="0" hangingPunct="1"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7pPr>
    <a:lvl8pPr marL="3200400" algn="l" defTabSz="914400" rtl="0" eaLnBrk="1" latinLnBrk="0" hangingPunct="1"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8pPr>
    <a:lvl9pPr marL="3657600" algn="l" defTabSz="914400" rtl="0" eaLnBrk="1" latinLnBrk="0" hangingPunct="1">
      <a:defRPr sz="5400" b="1" i="1" kern="1200">
        <a:solidFill>
          <a:srgbClr val="FFE1E1"/>
        </a:solidFill>
        <a:latin typeface="Constantia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A00"/>
    <a:srgbClr val="D60000"/>
    <a:srgbClr val="007A00"/>
    <a:srgbClr val="009900"/>
    <a:srgbClr val="C00025"/>
    <a:srgbClr val="FF9933"/>
    <a:srgbClr val="FF9900"/>
    <a:srgbClr val="D50D3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7" autoAdjust="0"/>
    <p:restoredTop sz="94664" autoAdjust="0"/>
  </p:normalViewPr>
  <p:slideViewPr>
    <p:cSldViewPr>
      <p:cViewPr varScale="1">
        <p:scale>
          <a:sx n="51" d="100"/>
          <a:sy n="51" d="100"/>
        </p:scale>
        <p:origin x="-12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7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5AADC41-3553-4A33-ADB2-3B3C6CEED407}" type="datetimeFigureOut">
              <a:rPr lang="es-ES"/>
              <a:pPr>
                <a:defRPr/>
              </a:pPr>
              <a:t>06/12/2015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FF5A442-2E7C-481F-84B9-CFC5EE1697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F33B9-485C-4341-94D7-49E30459EF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CAAE2-403D-4C03-ACFF-F1EA8F7F78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6A13B-74BB-4770-8F43-1DE93999A9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9A7A0-01F3-4026-B289-169FA206D7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61707-13DD-430C-B8A5-99E2599E9A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84945-AFB3-4EA1-9891-09D57F2D6E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94C57-0E69-4E44-967C-4F44EC8D4B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926E1-DEDB-455E-B283-E59804B775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ABB8D-15B0-47E8-B2F4-4304C0203C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4B327-7708-4ECF-B65E-9015963FB4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98DFF-8CB3-41A1-81E3-930668CA6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D1A0CA0C-00BB-4806-BCFB-103E812407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12.gif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image" Target="../media/image42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20.gif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10" Type="http://schemas.openxmlformats.org/officeDocument/2006/relationships/image" Target="../media/image68.gif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38.gif"/><Relationship Id="rId4" Type="http://schemas.openxmlformats.org/officeDocument/2006/relationships/image" Target="../media/image2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71.jpeg"/><Relationship Id="rId7" Type="http://schemas.openxmlformats.org/officeDocument/2006/relationships/image" Target="../media/image30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11" Type="http://schemas.openxmlformats.org/officeDocument/2006/relationships/image" Target="../media/image38.gif"/><Relationship Id="rId5" Type="http://schemas.openxmlformats.org/officeDocument/2006/relationships/image" Target="../media/image20.gif"/><Relationship Id="rId10" Type="http://schemas.openxmlformats.org/officeDocument/2006/relationships/image" Target="../media/image75.gif"/><Relationship Id="rId4" Type="http://schemas.openxmlformats.org/officeDocument/2006/relationships/image" Target="../media/image63.gif"/><Relationship Id="rId9" Type="http://schemas.openxmlformats.org/officeDocument/2006/relationships/image" Target="../media/image7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17.gif"/><Relationship Id="rId4" Type="http://schemas.openxmlformats.org/officeDocument/2006/relationships/image" Target="../media/image7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12.gif"/><Relationship Id="rId4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0" descr="Bolas%20navid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609600" y="1905000"/>
            <a:ext cx="85344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Hoje e</a:t>
            </a:r>
          </a:p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sempre</a:t>
            </a:r>
          </a:p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                              quero</a:t>
            </a:r>
          </a:p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                          oferecer-te … </a:t>
            </a:r>
            <a:endParaRPr lang="es-ES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Tm="7200">
    <p:zoom/>
    <p:sndAc>
      <p:stSnd loop="1">
        <p:snd r:embed="rId3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3076" name="Picture 4" descr="navidad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20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3657600"/>
            <a:ext cx="590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22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0502">
            <a:off x="1295400" y="838200"/>
            <a:ext cx="590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23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638800"/>
            <a:ext cx="590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24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2667000"/>
            <a:ext cx="590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25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457200"/>
            <a:ext cx="590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26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5562600"/>
            <a:ext cx="438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2" name="WordArt 30"/>
          <p:cNvSpPr>
            <a:spLocks noChangeArrowheads="1" noChangeShapeType="1" noTextEdit="1"/>
          </p:cNvSpPr>
          <p:nvPr/>
        </p:nvSpPr>
        <p:spPr bwMode="auto">
          <a:xfrm rot="-664469">
            <a:off x="1752600" y="2209800"/>
            <a:ext cx="4419600" cy="21605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pt-PT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87000"/>
                    </a:gs>
                    <a:gs pos="50000">
                      <a:srgbClr val="F20000"/>
                    </a:gs>
                    <a:gs pos="100000">
                      <a:srgbClr val="387000"/>
                    </a:gs>
                  </a:gsLst>
                  <a:lin ang="3360000" scaled="1"/>
                </a:gradFill>
                <a:effectLst>
                  <a:outerShdw dist="35921" dir="2700000" algn="ctr" rotWithShape="0">
                    <a:schemeClr val="bg1"/>
                  </a:outerShdw>
                </a:effectLst>
                <a:latin typeface="Constantia"/>
              </a:rPr>
              <a:t>Amizade</a:t>
            </a:r>
          </a:p>
        </p:txBody>
      </p:sp>
    </p:spTree>
  </p:cSld>
  <p:clrMapOvr>
    <a:masterClrMapping/>
  </p:clrMapOvr>
  <p:transition spd="slow" advTm="6419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4100" name="Picture 4" descr="ny_28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Angel-Anamaciones-Glitter-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5671">
            <a:off x="2133600" y="3581400"/>
            <a:ext cx="1295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Angel-Anamaciones-Glitter-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77315">
            <a:off x="4648200" y="4038600"/>
            <a:ext cx="1295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2" name="WordArt 30"/>
          <p:cNvSpPr>
            <a:spLocks noChangeArrowheads="1" noChangeShapeType="1" noTextEdit="1"/>
          </p:cNvSpPr>
          <p:nvPr/>
        </p:nvSpPr>
        <p:spPr bwMode="auto">
          <a:xfrm rot="-664469">
            <a:off x="1752600" y="2209800"/>
            <a:ext cx="4419600" cy="21605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pt-PT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87000"/>
                    </a:gs>
                    <a:gs pos="50000">
                      <a:srgbClr val="F20000"/>
                    </a:gs>
                    <a:gs pos="100000">
                      <a:srgbClr val="387000"/>
                    </a:gs>
                  </a:gsLst>
                  <a:lin ang="3360000" scaled="1"/>
                </a:gradFill>
                <a:effectLst>
                  <a:outerShdw dist="35921" dir="2700000" algn="ctr" rotWithShape="0">
                    <a:schemeClr val="bg1"/>
                  </a:outerShdw>
                </a:effectLst>
                <a:latin typeface="Constantia"/>
              </a:rPr>
              <a:t>Sorrisos</a:t>
            </a:r>
          </a:p>
        </p:txBody>
      </p:sp>
    </p:spTree>
  </p:cSld>
  <p:clrMapOvr>
    <a:masterClrMapping/>
  </p:clrMapOvr>
  <p:transition spd="slow" advTm="43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5124" name="Picture 4" descr="ny_2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estrelladorad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16764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estrelladorad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990600"/>
            <a:ext cx="800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estrelladorad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0668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estrelladorad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04800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estrelladorad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43434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llam004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1219200"/>
            <a:ext cx="6858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llam004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2362200"/>
            <a:ext cx="8382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1219200" y="3962400"/>
            <a:ext cx="72580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6600">
                <a:solidFill>
                  <a:schemeClr val="folHlink"/>
                </a:solidFill>
              </a:rPr>
              <a:t>Grandes sonhos …</a:t>
            </a:r>
            <a:endParaRPr lang="es-ES" sz="66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Tm="5047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6148" name="Picture 4" descr="pinkglow1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0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4038600"/>
            <a:ext cx="10477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1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057400"/>
            <a:ext cx="1219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2" descr="gift62598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4038600"/>
            <a:ext cx="8191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3" descr="TgC_Navidad_18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8006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4" descr="TgC_Navidad_18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0"/>
            <a:ext cx="48006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5" descr="TgC_Navidad_18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38875"/>
            <a:ext cx="50673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6" descr="TgC_Navidad_18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6700" y="6238875"/>
            <a:ext cx="50673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12" name="Text Box 20"/>
          <p:cNvSpPr txBox="1">
            <a:spLocks noChangeArrowheads="1"/>
          </p:cNvSpPr>
          <p:nvPr/>
        </p:nvSpPr>
        <p:spPr bwMode="auto">
          <a:xfrm>
            <a:off x="304800" y="838200"/>
            <a:ext cx="4700588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A força de </a:t>
            </a:r>
          </a:p>
          <a:p>
            <a:pPr>
              <a:defRPr/>
            </a:pPr>
            <a:r>
              <a:rPr lang="es-ES_tradnl">
                <a:solidFill>
                  <a:schemeClr val="folHlink"/>
                </a:solidFill>
              </a:rPr>
              <a:t>umas mãos ….</a:t>
            </a:r>
            <a:endParaRPr lang="es-ES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Tm="508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ny_2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7172" name="Picture 7" descr="fondo6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2192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9" descr="fondo6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6858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0" descr="fondo6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3434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1" descr="fuen005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1828800"/>
            <a:ext cx="3524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6" descr="fuen005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1676400"/>
            <a:ext cx="3524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7" descr="fuen005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1524000"/>
            <a:ext cx="3524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9" descr="fuen005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1600200"/>
            <a:ext cx="4286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4" name="Text Box 14"/>
          <p:cNvSpPr txBox="1">
            <a:spLocks noGrp="1" noChangeArrowheads="1"/>
          </p:cNvSpPr>
          <p:nvPr>
            <p:ph type="body" idx="4294967295"/>
          </p:nvPr>
        </p:nvSpPr>
        <p:spPr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pt-PT" b="1" i="1" smtClean="0"/>
          </a:p>
        </p:txBody>
      </p:sp>
      <p:sp>
        <p:nvSpPr>
          <p:cNvPr id="7180" name="WordArt 15"/>
          <p:cNvSpPr>
            <a:spLocks noChangeArrowheads="1" noChangeShapeType="1" noTextEdit="1"/>
          </p:cNvSpPr>
          <p:nvPr/>
        </p:nvSpPr>
        <p:spPr bwMode="auto">
          <a:xfrm>
            <a:off x="762000" y="3124200"/>
            <a:ext cx="7543800" cy="6477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D50D38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Um pedacinho de humildade...</a:t>
            </a:r>
          </a:p>
        </p:txBody>
      </p:sp>
    </p:spTree>
  </p:cSld>
  <p:clrMapOvr>
    <a:masterClrMapping/>
  </p:clrMapOvr>
  <p:transition spd="slow" advTm="613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8196" name="Picture 4" descr="navidad1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candelas-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3962400"/>
            <a:ext cx="39624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723900" y="5105400"/>
            <a:ext cx="77358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0161" dir="1106097" algn="ctr" rotWithShape="0">
              <a:schemeClr val="bg1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6000">
                <a:solidFill>
                  <a:srgbClr val="C00025"/>
                </a:solidFill>
              </a:rPr>
              <a:t>Um abraço enorme …</a:t>
            </a:r>
            <a:endParaRPr lang="es-ES" sz="6000">
              <a:solidFill>
                <a:srgbClr val="C00025"/>
              </a:solidFill>
            </a:endParaRPr>
          </a:p>
        </p:txBody>
      </p:sp>
    </p:spTree>
  </p:cSld>
  <p:clrMapOvr>
    <a:masterClrMapping/>
  </p:clrMapOvr>
  <p:transition spd="slow" advTm="5778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9220" name="Picture 4" descr="navidad1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37338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4038600"/>
            <a:ext cx="285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0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39624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1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6482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2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50292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3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48006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4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1148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15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42672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16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958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7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3048000"/>
            <a:ext cx="5143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18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51816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19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7244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20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4419600"/>
            <a:ext cx="285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21" descr="star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3581400"/>
            <a:ext cx="285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22" descr="coronas-0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28956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23" descr="fuente 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0400" y="2971800"/>
            <a:ext cx="91440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24" descr="Estrella-de-Belen-Animaciones-00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685800"/>
            <a:ext cx="571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1828800" y="609600"/>
            <a:ext cx="450373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6600">
                <a:solidFill>
                  <a:srgbClr val="C00025"/>
                </a:solidFill>
              </a:rPr>
              <a:t>Um par de </a:t>
            </a:r>
          </a:p>
          <a:p>
            <a:pPr>
              <a:defRPr/>
            </a:pPr>
            <a:r>
              <a:rPr lang="es-ES_tradnl" sz="6600">
                <a:solidFill>
                  <a:srgbClr val="C00025"/>
                </a:solidFill>
              </a:rPr>
              <a:t>lágrimas …</a:t>
            </a:r>
            <a:endParaRPr lang="es-ES" sz="6600">
              <a:solidFill>
                <a:srgbClr val="C00025"/>
              </a:solidFill>
            </a:endParaRPr>
          </a:p>
        </p:txBody>
      </p:sp>
    </p:spTree>
  </p:cSld>
  <p:clrMapOvr>
    <a:masterClrMapping/>
  </p:clrMapOvr>
  <p:transition spd="slow" advTm="704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0244" name="Picture 4" descr="navidad1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3350" y="2957513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-228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752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1676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9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2514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0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2743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657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2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45720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3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45720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14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3657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5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3581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16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514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17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1676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18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33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19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533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20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3810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21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533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22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1752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23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3124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24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3886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25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4343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26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4648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27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4648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28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3581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29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2514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30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1752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31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4953000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32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4572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33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1676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34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5908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35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0"/>
            <a:ext cx="12573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36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0"/>
            <a:ext cx="1257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37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0"/>
            <a:ext cx="1257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38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0"/>
            <a:ext cx="1257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39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0"/>
            <a:ext cx="1257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0" name="Picture 40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533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1" name="Picture 41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16764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2" name="Picture 42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3810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3" name="Picture 44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7338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4" name="Picture 45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152400"/>
            <a:ext cx="12573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5" name="Picture 46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6700" y="2133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6" name="Picture 48" descr="gift654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2743200"/>
            <a:ext cx="1905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7" name="Picture 49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28956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8" name="Picture 50" descr="nieve_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3810000"/>
            <a:ext cx="12573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12" name="Text Box 52"/>
          <p:cNvSpPr txBox="1">
            <a:spLocks noChangeArrowheads="1"/>
          </p:cNvSpPr>
          <p:nvPr/>
        </p:nvSpPr>
        <p:spPr bwMode="auto">
          <a:xfrm>
            <a:off x="609600" y="4267200"/>
            <a:ext cx="83026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6600">
                <a:solidFill>
                  <a:srgbClr val="C00025"/>
                </a:solidFill>
              </a:rPr>
              <a:t>O meu carinho mais </a:t>
            </a:r>
          </a:p>
          <a:p>
            <a:pPr>
              <a:defRPr/>
            </a:pPr>
            <a:r>
              <a:rPr lang="es-ES_tradnl" sz="6600">
                <a:solidFill>
                  <a:srgbClr val="C00025"/>
                </a:solidFill>
              </a:rPr>
              <a:t>      sincero …</a:t>
            </a:r>
            <a:endParaRPr lang="es-ES" sz="6600">
              <a:solidFill>
                <a:srgbClr val="C00025"/>
              </a:solidFill>
            </a:endParaRPr>
          </a:p>
        </p:txBody>
      </p:sp>
    </p:spTree>
  </p:cSld>
  <p:clrMapOvr>
    <a:masterClrMapping/>
  </p:clrMapOvr>
  <p:transition spd="slow" advTm="699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1268" name="Picture 4" descr="christmas_wallpaper_4_1024x7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narb1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600200"/>
            <a:ext cx="22098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7" descr="cenefas_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5867400"/>
            <a:ext cx="57245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9" descr="cenefas_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443038" y="3424238"/>
            <a:ext cx="488632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10" descr="cenefas_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838200"/>
            <a:ext cx="57245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11" descr="cenefas_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7219" y="3456781"/>
            <a:ext cx="4953000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12" descr="estrellas_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228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13" descr="campanas-2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7695768">
            <a:off x="571500" y="56769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4" descr="estrellas_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7772400" y="5562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15" descr="campanas-2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470572">
            <a:off x="7772400" y="5334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2514600" y="1371600"/>
            <a:ext cx="5973763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400">
                <a:solidFill>
                  <a:srgbClr val="C80000"/>
                </a:solidFill>
              </a:rPr>
              <a:t>Porque estamos outra</a:t>
            </a:r>
          </a:p>
          <a:p>
            <a:pPr>
              <a:defRPr/>
            </a:pPr>
            <a:r>
              <a:rPr lang="es-ES_tradnl" sz="4400">
                <a:solidFill>
                  <a:srgbClr val="C80000"/>
                </a:solidFill>
              </a:rPr>
              <a:t> vez no Natal.</a:t>
            </a:r>
            <a:endParaRPr lang="es-ES" sz="4400">
              <a:solidFill>
                <a:srgbClr val="C80000"/>
              </a:solidFill>
            </a:endParaRPr>
          </a:p>
        </p:txBody>
      </p:sp>
    </p:spTree>
  </p:cSld>
  <p:clrMapOvr>
    <a:masterClrMapping/>
  </p:clrMapOvr>
  <p:transition spd="slow" advTm="607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2292" name="Picture 4" descr="ny_1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0" descr="luz00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3429000"/>
            <a:ext cx="1905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12" descr="arboles-9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2286000"/>
            <a:ext cx="14478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4" descr="ciervos 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3962400"/>
            <a:ext cx="11239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15" descr="santa5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7600" y="396240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8" name="WordArt 16"/>
          <p:cNvSpPr>
            <a:spLocks noChangeArrowheads="1" noChangeShapeType="1" noTextEdit="1"/>
          </p:cNvSpPr>
          <p:nvPr/>
        </p:nvSpPr>
        <p:spPr bwMode="auto">
          <a:xfrm>
            <a:off x="381000" y="0"/>
            <a:ext cx="8439150" cy="2133600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2023"/>
              </a:avLst>
            </a:prstTxWarp>
          </a:bodyPr>
          <a:lstStyle/>
          <a:p>
            <a:pPr algn="ctr"/>
            <a:r>
              <a:rPr lang="pt-PT" sz="6600" kern="10">
                <a:ln w="9525">
                  <a:noFill/>
                  <a:round/>
                  <a:headEnd/>
                  <a:tailEnd/>
                </a:ln>
                <a:solidFill>
                  <a:srgbClr val="8A45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Constantia"/>
              </a:rPr>
              <a:t>E tu és especial</a:t>
            </a:r>
          </a:p>
        </p:txBody>
      </p:sp>
    </p:spTree>
  </p:cSld>
  <p:clrMapOvr>
    <a:masterClrMapping/>
  </p:clrMapOvr>
  <p:transition spd="slow" advTm="477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3316" name="Picture 4" descr="christmas_wallpaper_16_1024x7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arboles-5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191000"/>
            <a:ext cx="10668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743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0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2895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1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3200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3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4038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Picture 14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4343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Picture 15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16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251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17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251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Picture 18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2438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Picture 19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411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Picture 20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2590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Picture 21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1676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4" name="Picture 22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1600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5" name="Picture 23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1143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6" name="Picture 24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2362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7" name="Picture 25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228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8" name="Picture 26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1219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9" name="Picture 27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0" name="Picture 28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30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1" name="Picture 29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30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2" name="Picture 30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152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3" name="Picture 31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3581400"/>
            <a:ext cx="190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4" name="Picture 32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2800" y="4343400"/>
            <a:ext cx="129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5" name="Picture 33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00" y="3733800"/>
            <a:ext cx="129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6" name="Picture 34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2800" y="4343400"/>
            <a:ext cx="129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7" name="Picture 35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00" y="335280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8" name="Picture 36" descr="iestrellasmovpeqamari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5000" y="3810000"/>
            <a:ext cx="129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49" name="Text Box 38"/>
          <p:cNvSpPr txBox="1">
            <a:spLocks noChangeArrowheads="1"/>
          </p:cNvSpPr>
          <p:nvPr/>
        </p:nvSpPr>
        <p:spPr bwMode="auto">
          <a:xfrm>
            <a:off x="1736725" y="1687513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PT" sz="4000"/>
          </a:p>
        </p:txBody>
      </p:sp>
      <p:sp>
        <p:nvSpPr>
          <p:cNvPr id="20519" name="Text Box 39"/>
          <p:cNvSpPr txBox="1">
            <a:spLocks noChangeArrowheads="1"/>
          </p:cNvSpPr>
          <p:nvPr/>
        </p:nvSpPr>
        <p:spPr bwMode="auto">
          <a:xfrm>
            <a:off x="457200" y="685800"/>
            <a:ext cx="5851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>
                <a:solidFill>
                  <a:srgbClr val="FF9933"/>
                </a:solidFill>
              </a:rPr>
              <a:t>Mais um ano que passa.</a:t>
            </a:r>
            <a:endParaRPr lang="es-ES" sz="4000">
              <a:solidFill>
                <a:srgbClr val="FF9933"/>
              </a:solidFill>
            </a:endParaRPr>
          </a:p>
        </p:txBody>
      </p:sp>
      <p:sp>
        <p:nvSpPr>
          <p:cNvPr id="20520" name="Text Box 40"/>
          <p:cNvSpPr txBox="1">
            <a:spLocks noChangeArrowheads="1"/>
          </p:cNvSpPr>
          <p:nvPr/>
        </p:nvSpPr>
        <p:spPr bwMode="auto">
          <a:xfrm>
            <a:off x="228600" y="2362200"/>
            <a:ext cx="7264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9933"/>
                </a:solidFill>
              </a:rPr>
              <a:t> </a:t>
            </a:r>
            <a:r>
              <a:rPr lang="es-ES_tradnl" sz="4000">
                <a:solidFill>
                  <a:srgbClr val="FF9933"/>
                </a:solidFill>
              </a:rPr>
              <a:t>Já viste como o</a:t>
            </a:r>
          </a:p>
          <a:p>
            <a:r>
              <a:rPr lang="es-ES_tradnl" sz="4000">
                <a:solidFill>
                  <a:srgbClr val="FF9933"/>
                </a:solidFill>
              </a:rPr>
              <a:t>               tempo corre depressa?</a:t>
            </a:r>
            <a:endParaRPr lang="es-ES" sz="4000">
              <a:solidFill>
                <a:srgbClr val="FF9933"/>
              </a:solidFill>
            </a:endParaRPr>
          </a:p>
        </p:txBody>
      </p:sp>
    </p:spTree>
  </p:cSld>
  <p:clrMapOvr>
    <a:masterClrMapping/>
  </p:clrMapOvr>
  <p:transition spd="slow" advTm="916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9" grpId="0"/>
      <p:bldP spid="205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4340" name="Picture 5" descr="ornamentsfra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9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5105400"/>
            <a:ext cx="10096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0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114800"/>
            <a:ext cx="857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1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1600200"/>
            <a:ext cx="857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2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2667000"/>
            <a:ext cx="857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3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5105400"/>
            <a:ext cx="857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4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1295400"/>
            <a:ext cx="7810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5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5791200"/>
            <a:ext cx="7048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6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590800"/>
            <a:ext cx="7048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17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12954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18" descr="estrellas navidad bonit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2800" y="289560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7" name="Text Box 19"/>
          <p:cNvSpPr txBox="1">
            <a:spLocks noChangeArrowheads="1"/>
          </p:cNvSpPr>
          <p:nvPr/>
        </p:nvSpPr>
        <p:spPr bwMode="auto">
          <a:xfrm>
            <a:off x="1219200" y="2209800"/>
            <a:ext cx="6719888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>
                <a:solidFill>
                  <a:srgbClr val="FFFFFF"/>
                </a:solidFill>
              </a:rPr>
              <a:t>   Mas seja lento ou rápido,</a:t>
            </a:r>
          </a:p>
          <a:p>
            <a:r>
              <a:rPr lang="es-ES_tradnl" sz="4000">
                <a:solidFill>
                  <a:srgbClr val="FFFFFF"/>
                </a:solidFill>
              </a:rPr>
              <a:t>  o mais importante é que</a:t>
            </a:r>
          </a:p>
          <a:p>
            <a:r>
              <a:rPr lang="es-ES_tradnl" sz="4000">
                <a:solidFill>
                  <a:srgbClr val="FFFFFF"/>
                </a:solidFill>
              </a:rPr>
              <a:t>estamos aquí para despedir</a:t>
            </a:r>
          </a:p>
          <a:p>
            <a:r>
              <a:rPr lang="es-ES_tradnl" sz="4000">
                <a:solidFill>
                  <a:srgbClr val="FFFFFF"/>
                </a:solidFill>
              </a:rPr>
              <a:t>  um ano e iniciar outro.</a:t>
            </a:r>
            <a:endParaRPr lang="es-ES" sz="4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9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5364" name="Picture 5" descr="cutesnow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arboles-10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5029200"/>
            <a:ext cx="22955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arboles-10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505450"/>
            <a:ext cx="22955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8" descr="arboles-10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5257800"/>
            <a:ext cx="22955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9" descr="Campanas-de-Navidad-Animaciones-Glitter-00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23373">
            <a:off x="7391400" y="0"/>
            <a:ext cx="17526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0" descr="Campanas-de-Navidad-Animaciones-Glitter-00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62891">
            <a:off x="-166687" y="14287"/>
            <a:ext cx="17526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1447800" y="304800"/>
            <a:ext cx="76962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>
                <a:solidFill>
                  <a:srgbClr val="CC0000"/>
                </a:solidFill>
              </a:rPr>
              <a:t>Pode ser que o ano que deixamos para</a:t>
            </a:r>
          </a:p>
          <a:p>
            <a:r>
              <a:rPr lang="es-ES_tradnl" sz="3200">
                <a:solidFill>
                  <a:srgbClr val="CC0000"/>
                </a:solidFill>
              </a:rPr>
              <a:t>trás não nos tenha corrido muito bem, </a:t>
            </a:r>
          </a:p>
          <a:p>
            <a:r>
              <a:rPr lang="es-ES_tradnl" sz="3200">
                <a:solidFill>
                  <a:srgbClr val="CC0000"/>
                </a:solidFill>
              </a:rPr>
              <a:t>nem que tenhamos alcançado </a:t>
            </a:r>
          </a:p>
          <a:p>
            <a:r>
              <a:rPr lang="es-ES_tradnl" sz="3200">
                <a:solidFill>
                  <a:srgbClr val="CC0000"/>
                </a:solidFill>
              </a:rPr>
              <a:t>os sonhos que tínhamos, mas</a:t>
            </a:r>
          </a:p>
          <a:p>
            <a:r>
              <a:rPr lang="es-ES_tradnl" sz="3200">
                <a:solidFill>
                  <a:srgbClr val="CC0000"/>
                </a:solidFill>
              </a:rPr>
              <a:t>apesar de tudo, devemos estar</a:t>
            </a:r>
          </a:p>
          <a:p>
            <a:r>
              <a:rPr lang="es-ES_tradnl" sz="3200">
                <a:solidFill>
                  <a:srgbClr val="CC0000"/>
                </a:solidFill>
              </a:rPr>
              <a:t>felizes porque ainda temos tempo </a:t>
            </a:r>
          </a:p>
          <a:p>
            <a:r>
              <a:rPr lang="es-ES_tradnl" sz="3200">
                <a:solidFill>
                  <a:srgbClr val="CC0000"/>
                </a:solidFill>
              </a:rPr>
              <a:t>para compartilhar com quem queremos, para poder perseguir os nossos sonhos e corrigir os nossos erros.</a:t>
            </a:r>
            <a:endParaRPr lang="es-ES" sz="320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 spd="slow"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6388" name="Picture 4" descr="Whitechristmas112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coronas 6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Estrella-de-Belen-Animaciones-00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914400"/>
            <a:ext cx="571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itrigomov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4114800"/>
            <a:ext cx="45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itrigomov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4038600"/>
            <a:ext cx="45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itrigomov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114800"/>
            <a:ext cx="45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Picture 11" descr="gift6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3886200"/>
            <a:ext cx="9906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7" descr="aamuneco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8400" y="39624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152400" y="685800"/>
            <a:ext cx="8543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>
                <a:solidFill>
                  <a:srgbClr val="FF0938"/>
                </a:solidFill>
              </a:rPr>
              <a:t>Porque ainda temos o privilégio de </a:t>
            </a:r>
          </a:p>
          <a:p>
            <a:pPr>
              <a:defRPr/>
            </a:pPr>
            <a:r>
              <a:rPr lang="es-ES_tradnl" sz="4000">
                <a:solidFill>
                  <a:srgbClr val="FF0938"/>
                </a:solidFill>
              </a:rPr>
              <a:t>nos expresarmos e definitivamente</a:t>
            </a:r>
            <a:endParaRPr lang="es-ES" sz="4000">
              <a:solidFill>
                <a:srgbClr val="FF0938"/>
              </a:solidFill>
            </a:endParaRPr>
          </a:p>
        </p:txBody>
      </p:sp>
      <p:sp>
        <p:nvSpPr>
          <p:cNvPr id="36883" name="Text Box 19"/>
          <p:cNvSpPr txBox="1">
            <a:spLocks noChangeArrowheads="1"/>
          </p:cNvSpPr>
          <p:nvPr/>
        </p:nvSpPr>
        <p:spPr bwMode="auto">
          <a:xfrm>
            <a:off x="914400" y="5410200"/>
            <a:ext cx="77517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>
                <a:solidFill>
                  <a:srgbClr val="FF0938"/>
                </a:solidFill>
              </a:rPr>
              <a:t>SENTIRMO-NOS VIVOS</a:t>
            </a:r>
            <a:endParaRPr lang="es-ES">
              <a:solidFill>
                <a:srgbClr val="FF0938"/>
              </a:solidFill>
            </a:endParaRPr>
          </a:p>
        </p:txBody>
      </p:sp>
    </p:spTree>
  </p:cSld>
  <p:clrMapOvr>
    <a:masterClrMapping/>
  </p:clrMapOvr>
  <p:transition spd="slow" advTm="1396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917 0.34792 C -0.52622 0.34097 -0.51858 0.32986 -0.51337 0.32593 C -0.51024 0.32338 -0.50608 0.32408 -0.50295 0.32107 C -0.50122 0.31945 -0.49948 0.31806 -0.49757 0.31644 C -0.48924 0.29931 -0.47587 0.29398 -0.46233 0.28773 C -0.45295 0.28334 -0.45799 0.28334 -0.45 0.27824 C -0.43941 0.27107 -0.42778 0.26158 -0.41615 0.25672 C -0.4158 0.2544 -0.41597 0.25139 -0.41458 0.24954 C -0.41319 0.24769 -0.41094 0.24815 -0.40937 0.24722 C -0.39774 0.23935 -0.41042 0.24584 -0.39878 0.23519 C -0.38264 0.22107 -0.40469 0.24699 -0.38802 0.22801 C -0.38108 0.2206 -0.37448 0.21088 -0.36684 0.20417 C -0.36528 0.20301 -0.36319 0.20324 -0.36163 0.20185 C -0.35503 0.19699 -0.34497 0.18889 -0.33872 0.18287 C -0.32118 0.16597 -0.3434 0.18449 -0.32969 0.16829 C -0.32674 0.16459 -0.32274 0.16204 -0.31892 0.15903 C -0.30851 0.14931 -0.29653 0.14352 -0.28542 0.13496 C -0.28316 0.1331 -0.2809 0.13148 -0.27847 0.13009 C -0.275 0.12824 -0.26788 0.12547 -0.26788 0.1257 C -0.26007 0.10996 -0.24288 0.10625 -0.23073 0.09931 C -0.22448 0.0956 -0.21736 0.09375 -0.21128 0.08959 C -0.2092 0.0882 -0.20799 0.08588 -0.2059 0.08472 C -0.18212 0.07315 -0.15278 0.07269 -0.12812 0.07037 C -0.11771 0.0669 -0.10729 0.06204 -0.09826 0.05394 C -0.09253 0.04213 -0.08333 0.03449 -0.07344 0.03009 C -0.06788 0.02246 -0.06389 0.02037 -0.05747 0.01574 C -0.04896 0.00926 -0.04132 0.0007 -0.03281 -0.00578 C -0.02674 -0.01065 -0.02361 -0.01713 -0.01684 -0.02014 C -0.01076 -0.02824 -0.00764 -0.03148 0.00087 -0.03403 C 0.01076 -0.03356 0.02083 -0.03379 0.0309 -0.03194 C 0.03455 -0.03148 0.04149 -0.02731 0.04149 -0.02708 C 0.0526 -0.02963 0.04844 -0.02963 0.05417 -0.02963 " pathEditMode="relative" rAng="0" ptsTypes="fffffffffffffffffffffffffffffffA">
                                      <p:cBhvr>
                                        <p:cTn id="6" dur="8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" y="-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0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2" grpId="0"/>
      <p:bldP spid="368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7412" name="Picture 4" descr="navidad1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4053" dir="1857825" algn="ctr" rotWithShape="0">
              <a:srgbClr val="808080"/>
            </a:outerShdw>
          </a:effectLst>
        </p:spPr>
      </p:pic>
      <p:pic>
        <p:nvPicPr>
          <p:cNvPr id="17413" name="Picture 5" descr="fondo6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381000"/>
            <a:ext cx="9906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 descr="fue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4267200"/>
            <a:ext cx="17526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0" y="228600"/>
            <a:ext cx="93726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rgbClr val="FFFF00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 sz="4000">
                <a:solidFill>
                  <a:srgbClr val="D5EAFF"/>
                </a:solidFill>
              </a:rPr>
              <a:t>   </a:t>
            </a:r>
            <a:r>
              <a:rPr lang="es-ES_tradnl" sz="4000">
                <a:solidFill>
                  <a:srgbClr val="FFFFFF"/>
                </a:solidFill>
              </a:rPr>
              <a:t>Se olhares para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trás decerto que 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encontras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pequenas coisas</a:t>
            </a:r>
          </a:p>
          <a:p>
            <a:pPr>
              <a:defRPr/>
            </a:pPr>
            <a:endParaRPr lang="es-ES_tradnl" sz="4000">
              <a:solidFill>
                <a:srgbClr val="FFFFFF"/>
              </a:solidFill>
            </a:endParaRP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                                                     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                                       de que te 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                                     deverias  sentir                                                            </a:t>
            </a:r>
            <a:endParaRPr lang="es-ES_tradnl">
              <a:solidFill>
                <a:srgbClr val="FFFFFF"/>
              </a:solidFill>
            </a:endParaRP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                                         orgulhos@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                                         ou satisfeit@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</a:t>
            </a:r>
            <a:endParaRPr lang="es-ES" sz="4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11596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8436" name="Picture 4" descr="bluewreath1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 descr="coronas-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667000"/>
            <a:ext cx="2514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33400" y="838200"/>
            <a:ext cx="75152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600">
                <a:solidFill>
                  <a:srgbClr val="FFC081"/>
                </a:solidFill>
              </a:rPr>
              <a:t>Ter feito sorrir algum amigo</a:t>
            </a:r>
          </a:p>
          <a:p>
            <a:r>
              <a:rPr lang="es-ES_tradnl" sz="3600">
                <a:solidFill>
                  <a:srgbClr val="FFC081"/>
                </a:solidFill>
              </a:rPr>
              <a:t>                  que necessitava de sorrir,</a:t>
            </a:r>
            <a:endParaRPr lang="es-ES" sz="3600">
              <a:solidFill>
                <a:srgbClr val="FFC081"/>
              </a:solidFill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2971800" y="2133600"/>
            <a:ext cx="53832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600">
                <a:solidFill>
                  <a:srgbClr val="FFC081"/>
                </a:solidFill>
              </a:rPr>
              <a:t>Ter ajudado alguém</a:t>
            </a:r>
          </a:p>
          <a:p>
            <a:r>
              <a:rPr lang="es-ES_tradnl" sz="3600">
                <a:solidFill>
                  <a:srgbClr val="FFC081"/>
                </a:solidFill>
              </a:rPr>
              <a:t>  que precisava de ajuda,</a:t>
            </a:r>
            <a:endParaRPr lang="es-ES" sz="3600">
              <a:solidFill>
                <a:srgbClr val="FFC081"/>
              </a:solidFill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895600" y="3352800"/>
            <a:ext cx="6477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600">
                <a:solidFill>
                  <a:srgbClr val="FFC081"/>
                </a:solidFill>
              </a:rPr>
              <a:t>      Ter conhecido alguma</a:t>
            </a:r>
          </a:p>
          <a:p>
            <a:r>
              <a:rPr lang="es-ES_tradnl" sz="3600">
                <a:solidFill>
                  <a:srgbClr val="FFC081"/>
                </a:solidFill>
              </a:rPr>
              <a:t>      pessoa agradável que te fez ver que há gente </a:t>
            </a:r>
          </a:p>
          <a:p>
            <a:r>
              <a:rPr lang="es-ES_tradnl" sz="3600">
                <a:solidFill>
                  <a:srgbClr val="FFC081"/>
                </a:solidFill>
              </a:rPr>
              <a:t>estupenda neste mundo …</a:t>
            </a:r>
            <a:endParaRPr lang="es-ES" sz="3600">
              <a:solidFill>
                <a:srgbClr val="FFC081"/>
              </a:solidFill>
            </a:endParaRPr>
          </a:p>
        </p:txBody>
      </p:sp>
    </p:spTree>
  </p:cSld>
  <p:clrMapOvr>
    <a:masterClrMapping/>
  </p:clrMapOvr>
  <p:transition spd="slow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  <p:bldP spid="1946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19460" name="Picture 4" descr="christmas-lights122-1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1" descr="llam001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4419600"/>
            <a:ext cx="11525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4" descr="TgC_Navidad_19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6" descr="TgC_Navidad_19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362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7" descr="TgC_Navidad_19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5795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8" descr="TgC_Navidad_19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45795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9" descr="arboles-10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85800" y="1752600"/>
            <a:ext cx="3429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9" name="Text Box 29"/>
          <p:cNvSpPr txBox="1">
            <a:spLocks noChangeArrowheads="1"/>
          </p:cNvSpPr>
          <p:nvPr/>
        </p:nvSpPr>
        <p:spPr bwMode="auto">
          <a:xfrm>
            <a:off x="1006475" y="1295400"/>
            <a:ext cx="7523163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800">
                <a:solidFill>
                  <a:srgbClr val="FFFF5B"/>
                </a:solidFill>
              </a:rPr>
              <a:t>       E a soma dessas </a:t>
            </a:r>
          </a:p>
          <a:p>
            <a:pPr>
              <a:defRPr/>
            </a:pPr>
            <a:r>
              <a:rPr lang="es-ES_tradnl" sz="4800">
                <a:solidFill>
                  <a:srgbClr val="FFFF5B"/>
                </a:solidFill>
              </a:rPr>
              <a:t>pequenas coisas constitui</a:t>
            </a:r>
          </a:p>
          <a:p>
            <a:pPr>
              <a:defRPr/>
            </a:pPr>
            <a:endParaRPr lang="es-ES" sz="4800">
              <a:solidFill>
                <a:srgbClr val="FFFF5B"/>
              </a:solidFill>
            </a:endParaRP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auto">
          <a:xfrm>
            <a:off x="2057400" y="3352800"/>
            <a:ext cx="4927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>
                <a:solidFill>
                  <a:srgbClr val="CC0000"/>
                </a:solidFill>
              </a:rPr>
              <a:t>A FELICIDADE</a:t>
            </a:r>
            <a:endParaRPr lang="es-ES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 spd="slow" advTm="10655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9" grpId="0"/>
      <p:bldP spid="256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0484" name="Picture 4" descr="Christmas_2006(w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TgC_Navidad_8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744759">
            <a:off x="6096000" y="2286000"/>
            <a:ext cx="7143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TgC_Navidad_8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379008">
            <a:off x="5638800" y="2286000"/>
            <a:ext cx="7334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11" descr="aamunec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4343400"/>
            <a:ext cx="15240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685800" y="304800"/>
            <a:ext cx="6665913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00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>
                <a:solidFill>
                  <a:srgbClr val="009900"/>
                </a:solidFill>
              </a:rPr>
              <a:t>Recorda sempre que</a:t>
            </a:r>
          </a:p>
          <a:p>
            <a:pPr>
              <a:defRPr/>
            </a:pPr>
            <a:r>
              <a:rPr lang="es-ES_tradnl">
                <a:solidFill>
                  <a:srgbClr val="009900"/>
                </a:solidFill>
              </a:rPr>
              <a:t>o mundo é</a:t>
            </a:r>
          </a:p>
          <a:p>
            <a:pPr>
              <a:defRPr/>
            </a:pPr>
            <a:r>
              <a:rPr lang="es-ES_tradnl">
                <a:solidFill>
                  <a:srgbClr val="009900"/>
                </a:solidFill>
              </a:rPr>
              <a:t> melhor</a:t>
            </a:r>
          </a:p>
          <a:p>
            <a:pPr>
              <a:defRPr/>
            </a:pPr>
            <a:r>
              <a:rPr lang="es-ES_tradnl">
                <a:solidFill>
                  <a:srgbClr val="009900"/>
                </a:solidFill>
              </a:rPr>
              <a:t>porque tu </a:t>
            </a:r>
          </a:p>
          <a:p>
            <a:pPr>
              <a:defRPr/>
            </a:pPr>
            <a:r>
              <a:rPr lang="es-ES_tradnl">
                <a:solidFill>
                  <a:srgbClr val="009900"/>
                </a:solidFill>
              </a:rPr>
              <a:t>estás nele.</a:t>
            </a:r>
            <a:endParaRPr lang="es-ES">
              <a:solidFill>
                <a:srgbClr val="009900"/>
              </a:solidFill>
            </a:endParaRPr>
          </a:p>
        </p:txBody>
      </p:sp>
    </p:spTree>
  </p:cSld>
  <p:clrMapOvr>
    <a:masterClrMapping/>
  </p:clrMapOvr>
  <p:transition spd="slow" advTm="7761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1508" name="Picture 4" descr="christmas_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1447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9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1143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1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8382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2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609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3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228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4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4572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762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6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066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7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1371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18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19812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9" name="Picture 19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1752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20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1752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21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20574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2" name="Picture 22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2209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3" name="Picture 23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2286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4" name="Picture 24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209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5" name="Picture 25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133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6" name="Picture 26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24384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7" name="Picture 27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24384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8" name="Picture 28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12954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9" name="Picture 29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1143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0" name="Picture 30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9906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1" name="Picture 31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1066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2" name="Picture 32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1066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3" name="Picture 33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10668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4" name="Picture 34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86800" y="1143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5" name="Picture 35" descr="gift8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9200" y="1143000"/>
            <a:ext cx="1428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6" name="Picture 36" descr="navidad19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514600"/>
            <a:ext cx="1524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7" name="Picture 39" descr="antm00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48000"/>
            <a:ext cx="6191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8" name="Picture 43" descr="antm00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10600" y="2895600"/>
            <a:ext cx="304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89" name="Text Box 45"/>
          <p:cNvSpPr txBox="1">
            <a:spLocks noChangeArrowheads="1"/>
          </p:cNvSpPr>
          <p:nvPr/>
        </p:nvSpPr>
        <p:spPr bwMode="auto">
          <a:xfrm>
            <a:off x="1371600" y="3352800"/>
            <a:ext cx="5715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DE0000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 sz="4400">
                <a:solidFill>
                  <a:schemeClr val="bg1"/>
                </a:solidFill>
              </a:rPr>
              <a:t>Podía pedir às estrelas</a:t>
            </a:r>
            <a:r>
              <a:rPr lang="es-ES_tradnl"/>
              <a:t> </a:t>
            </a:r>
            <a:r>
              <a:rPr lang="es-ES_tradnl" sz="4400">
                <a:solidFill>
                  <a:schemeClr val="bg1"/>
                </a:solidFill>
              </a:rPr>
              <a:t>mil desejos</a:t>
            </a:r>
            <a:r>
              <a:rPr lang="es-ES_tradnl"/>
              <a:t> </a:t>
            </a:r>
            <a:r>
              <a:rPr lang="es-ES_tradnl" sz="4400">
                <a:solidFill>
                  <a:schemeClr val="bg1"/>
                </a:solidFill>
              </a:rPr>
              <a:t>para ti, mas</a:t>
            </a:r>
          </a:p>
          <a:p>
            <a:pPr>
              <a:defRPr/>
            </a:pPr>
            <a:r>
              <a:rPr lang="es-ES_tradnl" sz="4400">
                <a:solidFill>
                  <a:schemeClr val="bg1"/>
                </a:solidFill>
              </a:rPr>
              <a:t>só lhes pedirei dois….</a:t>
            </a:r>
            <a:endParaRPr lang="es-ES" sz="4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2532" name="Picture 6" descr="navidad 154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 descr="coron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2971800"/>
            <a:ext cx="40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0" descr="gift478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3429000"/>
            <a:ext cx="762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1" descr="gift478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2362200"/>
            <a:ext cx="60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3" descr="gift7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7400" y="3962400"/>
            <a:ext cx="228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7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7200" y="47244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9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05800" y="4114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20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72400" y="5638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21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58200" y="54102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Picture 22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63000" y="4876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23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7200" y="3810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24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58200" y="43434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4" name="Picture 25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46482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5" name="Picture 26" descr="destelloazu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6200" y="51054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6" name="Picture 30" descr="gift7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96200" y="3581400"/>
            <a:ext cx="1365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7" name="Picture 32" descr="coronas-2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47800" y="220980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8" name="Picture 35" descr="papa noel2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5000" y="4724400"/>
            <a:ext cx="6381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76" name="Text Box 36"/>
          <p:cNvSpPr txBox="1">
            <a:spLocks noChangeArrowheads="1"/>
          </p:cNvSpPr>
          <p:nvPr/>
        </p:nvSpPr>
        <p:spPr bwMode="auto">
          <a:xfrm>
            <a:off x="3581400" y="790575"/>
            <a:ext cx="3911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Que encontres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o caminho para</a:t>
            </a:r>
          </a:p>
          <a:p>
            <a:pPr>
              <a:defRPr/>
            </a:pPr>
            <a:r>
              <a:rPr lang="es-ES_tradnl" sz="4000">
                <a:solidFill>
                  <a:srgbClr val="FFFFFF"/>
                </a:solidFill>
              </a:rPr>
              <a:t>       a felicidade </a:t>
            </a:r>
            <a:endParaRPr lang="es-ES" sz="4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6379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3556" name="Picture 4" descr="xmasmagicw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narb1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685800"/>
            <a:ext cx="2133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 descr="estrellas navidad bonit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4953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estrellas navidad bonit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25146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14" descr="gift5698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5486400"/>
            <a:ext cx="12192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2895600" y="3429000"/>
            <a:ext cx="48704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DE0000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800">
                <a:solidFill>
                  <a:schemeClr val="bg1"/>
                </a:solidFill>
              </a:rPr>
              <a:t>E tenhas saúde</a:t>
            </a:r>
          </a:p>
          <a:p>
            <a:pPr>
              <a:defRPr/>
            </a:pPr>
            <a:r>
              <a:rPr lang="es-ES_tradnl" sz="4800">
                <a:solidFill>
                  <a:schemeClr val="bg1"/>
                </a:solidFill>
              </a:rPr>
              <a:t>para disfrutá-la.</a:t>
            </a:r>
            <a:endParaRPr lang="es-ES" sz="4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15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4580" name="Picture 4" descr="navidad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4" descr="gift478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2514600"/>
            <a:ext cx="762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5" descr="gift478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2209800"/>
            <a:ext cx="762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6" descr="gift478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3505200"/>
            <a:ext cx="762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1" descr="Estrella-de-Belen-Animaciones-00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1066800"/>
            <a:ext cx="571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28" descr="ciervo2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281940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29" descr="luz003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63000" y="3124200"/>
            <a:ext cx="1905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30" descr="adorno navidad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2606019">
            <a:off x="6019800" y="2590800"/>
            <a:ext cx="10668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31" descr="adorno navidad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48600" y="2438400"/>
            <a:ext cx="10668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33" descr="adorno navidad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319588">
            <a:off x="6797675" y="2390775"/>
            <a:ext cx="5334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Picture 36" descr="adorno navidad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2489020">
            <a:off x="7086600" y="2438400"/>
            <a:ext cx="4572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38" descr="corona06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3200" y="3048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2" name="Picture 74" descr="cenefas_1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52400"/>
            <a:ext cx="24193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3" name="Picture 75" descr="cenefas_1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76800" y="152400"/>
            <a:ext cx="24193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4" name="Picture 76" descr="cenefas_1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38400" y="152400"/>
            <a:ext cx="24193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5" name="Picture 77" descr="cenefas_1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9000" y="152400"/>
            <a:ext cx="1905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6" name="Picture 79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400000">
            <a:off x="-142875" y="2733675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7" name="Picture 80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400000">
            <a:off x="9525" y="3876675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8" name="Picture 81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400000">
            <a:off x="-142875" y="5019675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9" name="Picture 82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161925" y="3190875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0" name="Picture 83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238125" y="4486275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1" name="Picture 84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-342900" y="19431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2" name="Picture 85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-342900" y="35433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3" name="Picture 86" descr="estrellas navidad bonit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-342900" y="46101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07" name="Text Box 87"/>
          <p:cNvSpPr txBox="1">
            <a:spLocks noChangeArrowheads="1"/>
          </p:cNvSpPr>
          <p:nvPr/>
        </p:nvSpPr>
        <p:spPr bwMode="auto">
          <a:xfrm>
            <a:off x="762000" y="762000"/>
            <a:ext cx="7043738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800">
                <a:solidFill>
                  <a:srgbClr val="FFFFFF"/>
                </a:solidFill>
              </a:rPr>
              <a:t>Para mim o especial do</a:t>
            </a:r>
          </a:p>
          <a:p>
            <a:pPr>
              <a:defRPr/>
            </a:pPr>
            <a:r>
              <a:rPr lang="es-ES_tradnl" sz="4800">
                <a:solidFill>
                  <a:srgbClr val="FFFFFF"/>
                </a:solidFill>
              </a:rPr>
              <a:t>Natal não são as</a:t>
            </a:r>
          </a:p>
          <a:p>
            <a:pPr>
              <a:defRPr/>
            </a:pPr>
            <a:r>
              <a:rPr lang="es-ES_tradnl" sz="4800">
                <a:solidFill>
                  <a:srgbClr val="FFFFFF"/>
                </a:solidFill>
              </a:rPr>
              <a:t>árvores, nem as luzes ….</a:t>
            </a:r>
            <a:endParaRPr lang="es-ES" sz="48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0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5604" name="Picture 4" descr="navidad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6" descr="estrellas navid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estrellas navid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8" descr="estrellas navid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9" descr="estrellas navid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0"/>
            <a:ext cx="1371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2" descr="star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581400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3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2438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14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3048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15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36576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16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40386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Picture 17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44196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5" name="Picture 18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400" y="4648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6" name="Picture 19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4953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Picture 20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43800" y="52578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8" name="Picture 21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517829">
            <a:off x="1676400" y="22098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9" name="Picture 22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67600" y="4572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0" name="Picture 23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762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1" name="Picture 24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3200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2" name="Picture 25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081716">
            <a:off x="8134350" y="5791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3" name="Picture 26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5715000"/>
            <a:ext cx="7048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4" name="Picture 27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6200" y="6096000"/>
            <a:ext cx="7048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5" name="Picture 28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29600" y="6172200"/>
            <a:ext cx="7048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152400" y="2209800"/>
            <a:ext cx="7691438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600">
                <a:solidFill>
                  <a:srgbClr val="CCECFF"/>
                </a:solidFill>
              </a:rPr>
              <a:t>Mas sim, saber</a:t>
            </a:r>
          </a:p>
          <a:p>
            <a:r>
              <a:rPr lang="es-ES_tradnl" sz="3600">
                <a:solidFill>
                  <a:srgbClr val="CCECFF"/>
                </a:solidFill>
              </a:rPr>
              <a:t>que estás aí e </a:t>
            </a:r>
          </a:p>
          <a:p>
            <a:r>
              <a:rPr lang="es-ES_tradnl" sz="3600">
                <a:solidFill>
                  <a:srgbClr val="CCECFF"/>
                </a:solidFill>
              </a:rPr>
              <a:t>que continuarei a ter</a:t>
            </a:r>
          </a:p>
          <a:p>
            <a:r>
              <a:rPr lang="es-ES_tradnl" sz="3600">
                <a:solidFill>
                  <a:srgbClr val="CCECFF"/>
                </a:solidFill>
              </a:rPr>
              <a:t>a oportunidade de te</a:t>
            </a:r>
          </a:p>
          <a:p>
            <a:r>
              <a:rPr lang="es-ES_tradnl" sz="3600">
                <a:solidFill>
                  <a:srgbClr val="CCECFF"/>
                </a:solidFill>
              </a:rPr>
              <a:t>conhecer e disfrutar dessa</a:t>
            </a:r>
          </a:p>
          <a:p>
            <a:r>
              <a:rPr lang="es-ES_tradnl" sz="3600">
                <a:solidFill>
                  <a:srgbClr val="CCECFF"/>
                </a:solidFill>
              </a:rPr>
              <a:t>prenda tão apreciada que constitui</a:t>
            </a:r>
            <a:endParaRPr lang="es-ES" sz="3600">
              <a:solidFill>
                <a:srgbClr val="CCECFF"/>
              </a:solidFill>
            </a:endParaRPr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990600" y="5562600"/>
            <a:ext cx="5054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DE0000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>
                <a:solidFill>
                  <a:schemeClr val="bg1"/>
                </a:solidFill>
              </a:rPr>
              <a:t>A tua Amizade.</a:t>
            </a:r>
            <a:endParaRPr lang="es-ES">
              <a:solidFill>
                <a:schemeClr val="bg1"/>
              </a:solidFill>
            </a:endParaRPr>
          </a:p>
        </p:txBody>
      </p:sp>
      <p:pic>
        <p:nvPicPr>
          <p:cNvPr id="25628" name="Picture 32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0" y="4724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9" name="Picture 33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0" y="914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0" name="Picture 34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5867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1" name="Picture 35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5791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2" name="Picture 36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5791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3" name="Picture 37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5791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4" name="Picture 38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58674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5" name="Picture 39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5715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6" name="Picture 40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57150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37" name="Picture 41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5791200"/>
            <a:ext cx="1009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1" grpId="0"/>
      <p:bldP spid="31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pic>
        <p:nvPicPr>
          <p:cNvPr id="26628" name="Picture 5" descr="christmass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navidad10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26720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7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2514600"/>
            <a:ext cx="9906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8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609600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9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0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3400" y="533400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11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5486400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12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6181725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13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61722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14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006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15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62484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16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62484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0" name="Picture 17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8200" y="62484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1" name="Picture 18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2" name="Picture 19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8200" y="54102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3" name="Picture 20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2286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4" name="Picture 21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0600" y="16002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5" name="Picture 22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8288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6" name="Picture 23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0600" y="33528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7" name="Picture 24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28800" y="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8" name="Picture 25" descr="fondo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152400"/>
            <a:ext cx="533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9" name="Picture 26" descr="estrellas navidad bonit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224202">
            <a:off x="4229100" y="2324100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5" name="Text Box 27"/>
          <p:cNvSpPr txBox="1">
            <a:spLocks noChangeArrowheads="1"/>
          </p:cNvSpPr>
          <p:nvPr/>
        </p:nvSpPr>
        <p:spPr bwMode="auto">
          <a:xfrm>
            <a:off x="533400" y="457200"/>
            <a:ext cx="861060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DE000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4800">
                <a:solidFill>
                  <a:srgbClr val="DCE8F4"/>
                </a:solidFill>
              </a:rPr>
              <a:t>Desejo-te do fundo do coração e com muito carinho</a:t>
            </a:r>
            <a:r>
              <a:rPr lang="es-ES_tradnl">
                <a:solidFill>
                  <a:srgbClr val="DCE8F4"/>
                </a:solidFill>
              </a:rPr>
              <a:t>           </a:t>
            </a:r>
            <a:endParaRPr lang="es-ES">
              <a:solidFill>
                <a:srgbClr val="DCE8F4"/>
              </a:solidFill>
            </a:endParaRPr>
          </a:p>
        </p:txBody>
      </p:sp>
      <p:sp>
        <p:nvSpPr>
          <p:cNvPr id="22556" name="Text Box 28"/>
          <p:cNvSpPr txBox="1">
            <a:spLocks noChangeArrowheads="1"/>
          </p:cNvSpPr>
          <p:nvPr/>
        </p:nvSpPr>
        <p:spPr bwMode="auto">
          <a:xfrm>
            <a:off x="1524000" y="2193925"/>
            <a:ext cx="62484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DE0000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sz="6000" dirty="0">
                <a:solidFill>
                  <a:schemeClr val="bg1"/>
                </a:solidFill>
              </a:rPr>
              <a:t>Feliz Natal </a:t>
            </a:r>
          </a:p>
          <a:p>
            <a:pPr algn="ctr">
              <a:defRPr/>
            </a:pPr>
            <a:r>
              <a:rPr lang="es-ES_tradnl" sz="6000" dirty="0">
                <a:solidFill>
                  <a:schemeClr val="bg1"/>
                </a:solidFill>
              </a:rPr>
              <a:t>e </a:t>
            </a:r>
            <a:r>
              <a:rPr lang="es-ES_tradnl" sz="6000" dirty="0" err="1">
                <a:solidFill>
                  <a:schemeClr val="bg1"/>
                </a:solidFill>
              </a:rPr>
              <a:t>um</a:t>
            </a:r>
            <a:endParaRPr lang="es-ES_tradnl" sz="6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_tradnl" sz="6000" dirty="0">
                <a:solidFill>
                  <a:schemeClr val="bg1"/>
                </a:solidFill>
              </a:rPr>
              <a:t>Próspero Ano de </a:t>
            </a:r>
            <a:r>
              <a:rPr lang="es-ES_tradnl" sz="6000" dirty="0" smtClean="0">
                <a:solidFill>
                  <a:schemeClr val="bg1"/>
                </a:solidFill>
              </a:rPr>
              <a:t>2016</a:t>
            </a:r>
            <a:endParaRPr lang="es-ES_tradnl" sz="6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6000" dirty="0">
                <a:solidFill>
                  <a:schemeClr val="bg1"/>
                </a:solidFill>
              </a:rPr>
              <a:t>Felicidades!!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5" grpId="0"/>
      <p:bldP spid="22556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5400" b="1" i="1" u="none" strike="noStrike" cap="none" normalizeH="0" baseline="0" smtClean="0">
            <a:ln>
              <a:noFill/>
            </a:ln>
            <a:solidFill>
              <a:srgbClr val="FFE1E1"/>
            </a:solidFill>
            <a:effectLst/>
            <a:latin typeface="Constantia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5400" b="1" i="1" u="none" strike="noStrike" cap="none" normalizeH="0" baseline="0" smtClean="0">
            <a:ln>
              <a:noFill/>
            </a:ln>
            <a:solidFill>
              <a:srgbClr val="FFE1E1"/>
            </a:solidFill>
            <a:effectLst/>
            <a:latin typeface="Constantia" pitchFamily="18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1106</TotalTime>
  <Words>340</Words>
  <Application>Microsoft Office PowerPoint</Application>
  <PresentationFormat>Apresentação no Ecrã (4:3)</PresentationFormat>
  <Paragraphs>83</Paragraphs>
  <Slides>25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26" baseType="lpstr">
      <vt:lpstr>Diseño predeterminado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</vt:vector>
  </TitlesOfParts>
  <Company>Organizacion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trocito de navidad</dc:title>
  <dc:creator>Marga</dc:creator>
  <cp:lastModifiedBy>Casa</cp:lastModifiedBy>
  <cp:revision>50</cp:revision>
  <dcterms:created xsi:type="dcterms:W3CDTF">2007-10-29T13:50:49Z</dcterms:created>
  <dcterms:modified xsi:type="dcterms:W3CDTF">2015-12-06T17:58:18Z</dcterms:modified>
</cp:coreProperties>
</file>