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3"/>
  </p:notesMasterIdLst>
  <p:sldIdLst>
    <p:sldId id="278" r:id="rId2"/>
    <p:sldId id="258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69" r:id="rId15"/>
    <p:sldId id="271" r:id="rId16"/>
    <p:sldId id="272" r:id="rId17"/>
    <p:sldId id="273" r:id="rId18"/>
    <p:sldId id="274" r:id="rId19"/>
    <p:sldId id="275" r:id="rId20"/>
    <p:sldId id="277" r:id="rId21"/>
    <p:sldId id="276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8FsQljkf4APicz63IqPuA==" hashData="VuOhvP7kx4SphgIsF/YtNPWI6NUwyUAkIX1abb25fgot7LUeyW4PGxnTfXl70GUcIlmJa+9F2tNxJtOIiMGf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2E3918-1753-494D-9512-593AA3EC7B0F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C187D4-3F70-4D6C-8276-288CD821BCC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8790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C187D4-3F70-4D6C-8276-288CD821BCC4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59938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48081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0405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5747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6789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63510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52587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3178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3845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0515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85586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3193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9F72667-8AA6-4081-9114-7E0A766B2ACE}" type="datetimeFigureOut">
              <a:rPr lang="pt-PT" smtClean="0"/>
              <a:t>08-12-2014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tx1">
                    <a:alpha val="20000"/>
                  </a:schemeClr>
                </a:solidFill>
                <a:latin typeface="+mj-lt"/>
              </a:defRPr>
            </a:lvl1pPr>
          </a:lstStyle>
          <a:p>
            <a:fld id="{4FF6F664-63C0-4C15-B158-63B3E9895E95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789643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4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sergrasan.com/olgalop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m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-839"/>
            <a:ext cx="12192001" cy="6858839"/>
          </a:xfrm>
          <a:prstGeom prst="rect">
            <a:avLst/>
          </a:prstGeom>
        </p:spPr>
      </p:pic>
      <p:pic>
        <p:nvPicPr>
          <p:cNvPr id="74" name="Imagem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056" y="1403679"/>
            <a:ext cx="600075" cy="600075"/>
          </a:xfrm>
          <a:prstGeom prst="rect">
            <a:avLst/>
          </a:prstGeom>
        </p:spPr>
      </p:pic>
      <p:pic>
        <p:nvPicPr>
          <p:cNvPr id="75" name="Imagem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018" y="2263445"/>
            <a:ext cx="600075" cy="600075"/>
          </a:xfrm>
          <a:prstGeom prst="rect">
            <a:avLst/>
          </a:prstGeom>
        </p:spPr>
      </p:pic>
      <p:pic>
        <p:nvPicPr>
          <p:cNvPr id="76" name="Imagem 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4125" y="681246"/>
            <a:ext cx="600075" cy="600075"/>
          </a:xfrm>
          <a:prstGeom prst="rect">
            <a:avLst/>
          </a:prstGeom>
        </p:spPr>
      </p:pic>
      <p:pic>
        <p:nvPicPr>
          <p:cNvPr id="77" name="Imagem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5622" y="2563482"/>
            <a:ext cx="600075" cy="600075"/>
          </a:xfrm>
          <a:prstGeom prst="rect">
            <a:avLst/>
          </a:prstGeom>
        </p:spPr>
      </p:pic>
      <p:pic>
        <p:nvPicPr>
          <p:cNvPr id="78" name="Imagem 7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9082" y="3420086"/>
            <a:ext cx="600075" cy="600075"/>
          </a:xfrm>
          <a:prstGeom prst="rect">
            <a:avLst/>
          </a:prstGeom>
        </p:spPr>
      </p:pic>
      <p:pic>
        <p:nvPicPr>
          <p:cNvPr id="79" name="Imagem 7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364" y="5059282"/>
            <a:ext cx="343168" cy="343168"/>
          </a:xfrm>
          <a:prstGeom prst="rect">
            <a:avLst/>
          </a:prstGeom>
        </p:spPr>
      </p:pic>
      <p:pic>
        <p:nvPicPr>
          <p:cNvPr id="80" name="Imagem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9932" y="2691935"/>
            <a:ext cx="343168" cy="343168"/>
          </a:xfrm>
          <a:prstGeom prst="rect">
            <a:avLst/>
          </a:prstGeom>
        </p:spPr>
      </p:pic>
      <p:pic>
        <p:nvPicPr>
          <p:cNvPr id="81" name="Imagem 8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1290" y="2643007"/>
            <a:ext cx="343168" cy="343168"/>
          </a:xfrm>
          <a:prstGeom prst="rect">
            <a:avLst/>
          </a:prstGeom>
        </p:spPr>
      </p:pic>
      <p:pic>
        <p:nvPicPr>
          <p:cNvPr id="82" name="Imagem 8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91" y="4947767"/>
            <a:ext cx="343168" cy="343168"/>
          </a:xfrm>
          <a:prstGeom prst="rect">
            <a:avLst/>
          </a:prstGeom>
        </p:spPr>
      </p:pic>
      <p:pic>
        <p:nvPicPr>
          <p:cNvPr id="83" name="Imagem 8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5622" y="4239308"/>
            <a:ext cx="343168" cy="343168"/>
          </a:xfrm>
          <a:prstGeom prst="rect">
            <a:avLst/>
          </a:prstGeom>
        </p:spPr>
      </p:pic>
      <p:pic>
        <p:nvPicPr>
          <p:cNvPr id="84" name="Imagem 8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4113" y="3848577"/>
            <a:ext cx="343168" cy="343168"/>
          </a:xfrm>
          <a:prstGeom prst="rect">
            <a:avLst/>
          </a:prstGeom>
        </p:spPr>
      </p:pic>
      <p:pic>
        <p:nvPicPr>
          <p:cNvPr id="85" name="Imagem 8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90" y="2342969"/>
            <a:ext cx="600075" cy="600075"/>
          </a:xfrm>
          <a:prstGeom prst="rect">
            <a:avLst/>
          </a:prstGeom>
        </p:spPr>
      </p:pic>
      <p:pic>
        <p:nvPicPr>
          <p:cNvPr id="86" name="Imagem 8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46" y="425413"/>
            <a:ext cx="1045775" cy="1045775"/>
          </a:xfrm>
          <a:prstGeom prst="rect">
            <a:avLst/>
          </a:prstGeom>
        </p:spPr>
      </p:pic>
      <p:pic>
        <p:nvPicPr>
          <p:cNvPr id="87" name="Imagem 8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0092" y="5446205"/>
            <a:ext cx="1045775" cy="1045775"/>
          </a:xfrm>
          <a:prstGeom prst="rect">
            <a:avLst/>
          </a:prstGeom>
        </p:spPr>
      </p:pic>
      <p:pic>
        <p:nvPicPr>
          <p:cNvPr id="88" name="Imagem 8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692" y="190559"/>
            <a:ext cx="600075" cy="600075"/>
          </a:xfrm>
          <a:prstGeom prst="rect">
            <a:avLst/>
          </a:prstGeom>
        </p:spPr>
      </p:pic>
      <p:pic>
        <p:nvPicPr>
          <p:cNvPr id="89" name="Imagem 8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022" y="4857578"/>
            <a:ext cx="600075" cy="600075"/>
          </a:xfrm>
          <a:prstGeom prst="rect">
            <a:avLst/>
          </a:prstGeom>
        </p:spPr>
      </p:pic>
      <p:pic>
        <p:nvPicPr>
          <p:cNvPr id="90" name="Imagem 8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173" y="3683065"/>
            <a:ext cx="578949" cy="578949"/>
          </a:xfrm>
          <a:prstGeom prst="rect">
            <a:avLst/>
          </a:prstGeom>
        </p:spPr>
      </p:pic>
      <p:pic>
        <p:nvPicPr>
          <p:cNvPr id="91" name="Imagem 9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881" y="3454419"/>
            <a:ext cx="534836" cy="534836"/>
          </a:xfrm>
          <a:prstGeom prst="rect">
            <a:avLst/>
          </a:prstGeom>
        </p:spPr>
      </p:pic>
      <p:pic>
        <p:nvPicPr>
          <p:cNvPr id="92" name="Imagem 9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087" y="3787198"/>
            <a:ext cx="535488" cy="535488"/>
          </a:xfrm>
          <a:prstGeom prst="rect">
            <a:avLst/>
          </a:prstGeom>
        </p:spPr>
      </p:pic>
      <p:pic>
        <p:nvPicPr>
          <p:cNvPr id="93" name="Imagem 9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115" y="3973127"/>
            <a:ext cx="343168" cy="343168"/>
          </a:xfrm>
          <a:prstGeom prst="rect">
            <a:avLst/>
          </a:prstGeom>
        </p:spPr>
      </p:pic>
      <p:pic>
        <p:nvPicPr>
          <p:cNvPr id="94" name="Imagem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8" y="4321912"/>
            <a:ext cx="343168" cy="343168"/>
          </a:xfrm>
          <a:prstGeom prst="rect">
            <a:avLst/>
          </a:prstGeom>
        </p:spPr>
      </p:pic>
      <p:pic>
        <p:nvPicPr>
          <p:cNvPr id="95" name="Imagem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742" y="5400542"/>
            <a:ext cx="343168" cy="343168"/>
          </a:xfrm>
          <a:prstGeom prst="rect">
            <a:avLst/>
          </a:prstGeom>
        </p:spPr>
      </p:pic>
      <p:pic>
        <p:nvPicPr>
          <p:cNvPr id="96" name="Imagem 9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962" y="6362832"/>
            <a:ext cx="235832" cy="235832"/>
          </a:xfrm>
          <a:prstGeom prst="rect">
            <a:avLst/>
          </a:prstGeom>
        </p:spPr>
      </p:pic>
      <p:pic>
        <p:nvPicPr>
          <p:cNvPr id="97" name="Imagem 9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67" y="6019327"/>
            <a:ext cx="235832" cy="235832"/>
          </a:xfrm>
          <a:prstGeom prst="rect">
            <a:avLst/>
          </a:prstGeom>
        </p:spPr>
      </p:pic>
      <p:pic>
        <p:nvPicPr>
          <p:cNvPr id="98" name="Imagem 9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17" y="4825357"/>
            <a:ext cx="235832" cy="235832"/>
          </a:xfrm>
          <a:prstGeom prst="rect">
            <a:avLst/>
          </a:prstGeom>
        </p:spPr>
      </p:pic>
      <p:pic>
        <p:nvPicPr>
          <p:cNvPr id="99" name="Imagem 9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27" y="5450063"/>
            <a:ext cx="235832" cy="235832"/>
          </a:xfrm>
          <a:prstGeom prst="rect">
            <a:avLst/>
          </a:prstGeom>
        </p:spPr>
      </p:pic>
      <p:pic>
        <p:nvPicPr>
          <p:cNvPr id="100" name="Imagem 9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22" y="6428516"/>
            <a:ext cx="235832" cy="235832"/>
          </a:xfrm>
          <a:prstGeom prst="rect">
            <a:avLst/>
          </a:prstGeom>
        </p:spPr>
      </p:pic>
      <p:pic>
        <p:nvPicPr>
          <p:cNvPr id="101" name="Imagem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120" y="6428516"/>
            <a:ext cx="284636" cy="284636"/>
          </a:xfrm>
          <a:prstGeom prst="rect">
            <a:avLst/>
          </a:prstGeom>
        </p:spPr>
      </p:pic>
      <p:pic>
        <p:nvPicPr>
          <p:cNvPr id="102" name="Imagem 10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064" y="2407174"/>
            <a:ext cx="235832" cy="235832"/>
          </a:xfrm>
          <a:prstGeom prst="rect">
            <a:avLst/>
          </a:prstGeom>
        </p:spPr>
      </p:pic>
      <p:pic>
        <p:nvPicPr>
          <p:cNvPr id="103" name="Imagem 10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616" y="2574489"/>
            <a:ext cx="235832" cy="235832"/>
          </a:xfrm>
          <a:prstGeom prst="rect">
            <a:avLst/>
          </a:prstGeom>
        </p:spPr>
      </p:pic>
      <p:pic>
        <p:nvPicPr>
          <p:cNvPr id="104" name="Imagem 10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962" y="6019327"/>
            <a:ext cx="235832" cy="235832"/>
          </a:xfrm>
          <a:prstGeom prst="rect">
            <a:avLst/>
          </a:prstGeom>
        </p:spPr>
      </p:pic>
      <p:sp>
        <p:nvSpPr>
          <p:cNvPr id="105" name="Retângulo 104"/>
          <p:cNvSpPr/>
          <p:nvPr/>
        </p:nvSpPr>
        <p:spPr>
          <a:xfrm>
            <a:off x="3666488" y="5537854"/>
            <a:ext cx="485902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Querido papai Noel</a:t>
            </a:r>
          </a:p>
        </p:txBody>
      </p:sp>
      <p:pic>
        <p:nvPicPr>
          <p:cNvPr id="106" name="Picture 16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" y="-8914"/>
            <a:ext cx="120989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25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reveal/>
        <p:sndAc>
          <p:stSnd loop="1">
            <p:snd r:embed="rId3" name="John Lennon-Happy Christmas (War Is Over).wav"/>
          </p:stSnd>
        </p:sndAc>
      </p:transition>
    </mc:Choice>
    <mc:Fallback>
      <p:transition spd="slow" advTm="8000">
        <p:fade/>
        <p:sndAc>
          <p:stSnd loop="1">
            <p:snd r:embed="rId3" name="John Lennon-Happy Christmas (War Is Ov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2503071" y="4951885"/>
            <a:ext cx="68464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Este ano não quero pedir nada novo. Quero pedir coisas existentes, mas que ficaram perdidas com o tempo. 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1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6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diamond/>
      </p:transition>
    </mc:Choice>
    <mc:Fallback>
      <p:transition spd="slow" advTm="10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11"/>
            <a:ext cx="12192000" cy="684948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31283" y="1666883"/>
            <a:ext cx="43275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Quero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pedir então que...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996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randomBar dir="vert"/>
      </p:transition>
    </mc:Choice>
    <mc:Fallback>
      <p:transition spd="slow" advTm="8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935857" y="4805238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aos homens a fé, para que não se desesperem ante as adversidades.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91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125637" y="4589578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 esperança, para que olhem sempre para frente, com a cabeça erguida.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682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 dir="u"/>
      </p:transition>
    </mc:Choice>
    <mc:Fallback>
      <p:transition spd="slow" advTm="10000">
        <p:wipe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546164" y="609555"/>
            <a:ext cx="55324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 capacidade de emocionar-se, pois só corações quebrantados são capazes de pensar nos outros.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84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359470" y="68464"/>
            <a:ext cx="572751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 inocência, justo na medida certa, para que a bondade possa instalar-se antes da maldade na vida das pessoas.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88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zoom/>
      </p:transition>
    </mc:Choice>
    <mc:Fallback>
      <p:transition spd="slow" advTm="12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226876" y="171508"/>
            <a:ext cx="540588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o olhar puro das crianças para que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cresçam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 e amadureçam no tempo certo.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8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30328" y="147548"/>
            <a:ext cx="690031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 humildade, para que as pessoas possam reconhecer que somos todos iguais, só vestidos diferente, mas que isso não muda em nada a matéria da qual fomos formados.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3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comb/>
      </p:transition>
    </mc:Choice>
    <mc:Fallback>
      <p:transition spd="slow" advTm="15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80498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2893437" y="4892473"/>
            <a:ext cx="613311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todos os risos possíveis, aqueles que nos fazem esquecer a dor e as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deceções.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65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hecker/>
      </p:transition>
    </mc:Choice>
    <mc:Fallback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61"/>
            <a:ext cx="12192001" cy="6860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2072741" y="804956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 fraternidade, para que possamos nos sentir todos como uma imensa família  na terra.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6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wheel spokes="1"/>
      </p:transition>
    </mc:Choice>
    <mc:Fallback>
      <p:transition spd="slow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726496" y="4614271"/>
            <a:ext cx="6704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Devolvas, no coração de todas as pessoas, o brilho da estrela cadente e a preciosa mensagem da cruz de Cristo.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15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ld"/>
      </p:transition>
    </mc:Choice>
    <mc:Fallback>
      <p:transition spd="slow" advTm="12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8772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5393288" y="4339889"/>
            <a:ext cx="370005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 bondade, 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a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ternura, a doçura...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576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circle/>
      </p:transition>
    </mc:Choice>
    <mc:Fallback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206897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206362" y="353078"/>
            <a:ext cx="75797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Devolva-nos, por favor, a capacidade de perdoar e, sobretudo, esquecer quando nos fizeram mal. Porque Tu sabes, como eu, que as amarguras que guardamos no coração nos impedem de viver plenamente.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2"/>
            <a:ext cx="12192001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0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blinds/>
      </p:transition>
    </mc:Choice>
    <mc:Fallback>
      <p:transition spd="slow" advTm="15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5187272" y="540227"/>
            <a:ext cx="48537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 sabedoria, para que possamos saber escolher nossos caminhos.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50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dir="in"/>
      </p:transition>
    </mc:Choice>
    <mc:Fallback>
      <p:transition spd="slow" advTm="10000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667773" y="4900129"/>
            <a:ext cx="559709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a todos a realidade de que Natal é bem mais que uma festa de tradição.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589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randomBar/>
      </p:transition>
    </mc:Choice>
    <mc:Fallback>
      <p:transition spd="slow" advTm="10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220"/>
            <a:ext cx="12192001" cy="68612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787326" y="3293167"/>
            <a:ext cx="563864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Devolvas tudo isso em sementinhas, para que as plantinhas tenham tempo de crescer e criar raízes firmes e que, depois, plantas crescidas, possam dar novas sementes para que sejam plantadas.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687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checker dir="vert"/>
      </p:transition>
    </mc:Choice>
    <mc:Fallback>
      <p:transition spd="slow" advTm="15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906810" y="458710"/>
            <a:ext cx="665671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Está pensando que me esqueci de pedir-te que devolvas o amor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?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Não... é que eu pensei que devolvendo tudo isso acima, o amor já tenha sido devolvido em primeiro lugar. </a:t>
            </a:r>
          </a:p>
        </p:txBody>
      </p:sp>
      <p:pic>
        <p:nvPicPr>
          <p:cNvPr id="4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zoom dir="in"/>
      </p:transition>
    </mc:Choice>
    <mc:Fallback>
      <p:transition spd="slow" advTm="1500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493"/>
            <a:ext cx="12192001" cy="6843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521368" y="1278043"/>
            <a:ext cx="44678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Desejo a todos um Feliz Natal!</a:t>
            </a:r>
          </a:p>
        </p:txBody>
      </p:sp>
      <p:pic>
        <p:nvPicPr>
          <p:cNvPr id="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0"/>
            <a:ext cx="1219200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91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comb dir="vert"/>
      </p:transition>
    </mc:Choice>
    <mc:Fallback>
      <p:transition spd="slow" advTm="8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142" y="339037"/>
            <a:ext cx="1078481" cy="130110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766" y="4919310"/>
            <a:ext cx="1141564" cy="130110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955" y="246593"/>
            <a:ext cx="834064" cy="92659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604" y="5569865"/>
            <a:ext cx="768056" cy="92659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1155" y="330328"/>
            <a:ext cx="1012038" cy="92659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1155" y="5569862"/>
            <a:ext cx="1012038" cy="92659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894" y="5293813"/>
            <a:ext cx="834064" cy="926599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8410" y="62989"/>
            <a:ext cx="834064" cy="926599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3254" y="5757113"/>
            <a:ext cx="834064" cy="926599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257" y="2777151"/>
            <a:ext cx="834064" cy="926599"/>
          </a:xfrm>
          <a:prstGeom prst="rect">
            <a:avLst/>
          </a:prstGeom>
        </p:spPr>
      </p:pic>
      <p:pic>
        <p:nvPicPr>
          <p:cNvPr id="15" name="Picture 16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137" y="62989"/>
            <a:ext cx="5350212" cy="6517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CaixaDeTexto 16"/>
          <p:cNvSpPr txBox="1"/>
          <p:nvPr/>
        </p:nvSpPr>
        <p:spPr>
          <a:xfrm>
            <a:off x="9384989" y="1181274"/>
            <a:ext cx="254479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Desejo  um Feliz Natal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E um próspero Ano Novo.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a todos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Os meus amigos, Reais e Virtuais. 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Abraços Carinhosos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 Olga Lopes</a:t>
            </a:r>
          </a:p>
        </p:txBody>
      </p:sp>
      <p:pic>
        <p:nvPicPr>
          <p:cNvPr id="19" name="Imagem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740" y="155913"/>
            <a:ext cx="593999" cy="926599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0399" y="254675"/>
            <a:ext cx="618521" cy="926599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9890" y="5106560"/>
            <a:ext cx="687728" cy="1301103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170" y="5293813"/>
            <a:ext cx="686749" cy="926599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487" y="3240450"/>
            <a:ext cx="1012038" cy="926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3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83"/>
            <a:ext cx="12192000" cy="68465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aixaDeTexto 1"/>
          <p:cNvSpPr txBox="1"/>
          <p:nvPr/>
        </p:nvSpPr>
        <p:spPr>
          <a:xfrm>
            <a:off x="3994038" y="3597216"/>
            <a:ext cx="6473246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sz="2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Imagens Internet</a:t>
            </a:r>
          </a:p>
          <a:p>
            <a:pPr algn="ctr"/>
            <a:r>
              <a:rPr lang="pt-PT" sz="2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Texto: Autor Letícia </a:t>
            </a:r>
            <a:r>
              <a:rPr lang="pt-PT" sz="20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Thompson</a:t>
            </a:r>
            <a:endParaRPr lang="pt-PT" sz="20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Música: </a:t>
            </a:r>
            <a:r>
              <a:rPr lang="en-US" sz="2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John Lennon-Happy Christmas (War Is Over)</a:t>
            </a:r>
            <a:endParaRPr lang="pt-PT" sz="20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</a:rPr>
              <a:t>Formatação: Olga Lopes</a:t>
            </a:r>
          </a:p>
          <a:p>
            <a:pPr algn="ctr"/>
            <a:r>
              <a:rPr lang="pt-PT" sz="2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  <a:hlinkClick r:id="rId3"/>
              </a:rPr>
              <a:t>lopesolg@gmail.com</a:t>
            </a:r>
            <a:endParaRPr lang="pt-PT" sz="20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endParaRPr lang="pt-PT" sz="20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 panose="02040602050305030304" pitchFamily="18" charset="0"/>
                <a:hlinkClick r:id="rId4"/>
              </a:rPr>
              <a:t>www.sergrasan.com/olgalopesslides</a:t>
            </a:r>
            <a:endParaRPr lang="pt-PT" sz="20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endParaRPr lang="pt-PT" sz="20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 panose="02040602050305030304" pitchFamily="18" charset="0"/>
            </a:endParaRPr>
          </a:p>
          <a:p>
            <a:pPr algn="ctr"/>
            <a:r>
              <a:rPr lang="pt-PT" sz="2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dobe Garamond Pro Bold" panose="02020702060506020403" pitchFamily="18" charset="0"/>
                <a:hlinkClick r:id="rId5"/>
              </a:rPr>
              <a:t>www.youtube.com/user/olgagomeslopes</a:t>
            </a:r>
            <a:endParaRPr lang="pt-PT" sz="2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dobe Garamond Pro Bold" panose="02020702060506020403" pitchFamily="18" charset="0"/>
            </a:endParaRPr>
          </a:p>
          <a:p>
            <a:pPr algn="ctr"/>
            <a:endParaRPr lang="pt-PT" sz="20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97" y="446147"/>
            <a:ext cx="458090" cy="45809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897" y="1619340"/>
            <a:ext cx="600075" cy="6000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527" y="2583200"/>
            <a:ext cx="380057" cy="380057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243" y="596200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546" y="1057274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199" y="2719297"/>
            <a:ext cx="600075" cy="6000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1170" y="517585"/>
            <a:ext cx="455402" cy="455402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97" y="2405322"/>
            <a:ext cx="600075" cy="6000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115" y="1905440"/>
            <a:ext cx="600075" cy="60007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0610" y="904237"/>
            <a:ext cx="600075" cy="60007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3664" y="2834667"/>
            <a:ext cx="600075" cy="600075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855" y="2391386"/>
            <a:ext cx="443282" cy="443282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932" y="1619339"/>
            <a:ext cx="385807" cy="385807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411" y="209009"/>
            <a:ext cx="535825" cy="535825"/>
          </a:xfrm>
          <a:prstGeom prst="rect">
            <a:avLst/>
          </a:prstGeom>
        </p:spPr>
      </p:pic>
      <p:pic>
        <p:nvPicPr>
          <p:cNvPr id="20" name="Picture 16" descr="nev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234893" y="-3260785"/>
            <a:ext cx="12192001" cy="10118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18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0">
        <p:split/>
      </p:transition>
    </mc:Choice>
    <mc:Fallback>
      <p:transition spd="slow" advTm="30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etropolitano">
  <a:themeElements>
    <a:clrScheme name="Metropolit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tropolitan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44E3BB9A-3BF5-4BE4-90CF-48BFABC78514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Querido_papai_Noel</Template>
  <TotalTime>108</TotalTime>
  <Words>410</Words>
  <Application>Microsoft Office PowerPoint</Application>
  <PresentationFormat>Ecrã Panorâmico</PresentationFormat>
  <Paragraphs>37</Paragraphs>
  <Slides>21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7" baseType="lpstr">
      <vt:lpstr>Adobe Garamond Pro Bold</vt:lpstr>
      <vt:lpstr>Arial</vt:lpstr>
      <vt:lpstr>Book Antiqua</vt:lpstr>
      <vt:lpstr>Calibri</vt:lpstr>
      <vt:lpstr>Calibri Light</vt:lpstr>
      <vt:lpstr>Metropolitano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</dc:creator>
  <cp:lastModifiedBy>OLGA</cp:lastModifiedBy>
  <cp:revision>7</cp:revision>
  <dcterms:created xsi:type="dcterms:W3CDTF">2014-12-08T20:54:06Z</dcterms:created>
  <dcterms:modified xsi:type="dcterms:W3CDTF">2014-12-09T00:23:40Z</dcterms:modified>
</cp:coreProperties>
</file>