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1" r:id="rId25"/>
    <p:sldId id="279" r:id="rId26"/>
    <p:sldId id="280" r:id="rId27"/>
  </p:sldIdLst>
  <p:sldSz cx="9144000" cy="6858000" type="screen4x3"/>
  <p:notesSz cx="6858000" cy="9144000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1pPr>
    <a:lvl2pPr marL="742950" indent="-285750" algn="l" defTabSz="449263" rtl="0" eaLnBrk="0" fontAlgn="base" hangingPunct="0">
      <a:spcBef>
        <a:spcPct val="0"/>
      </a:spcBef>
      <a:spcAft>
        <a:spcPct val="0"/>
      </a:spcAft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2pPr>
    <a:lvl3pPr marL="1143000" indent="-228600" algn="l" defTabSz="449263" rtl="0" eaLnBrk="0" fontAlgn="base" hangingPunct="0">
      <a:spcBef>
        <a:spcPct val="0"/>
      </a:spcBef>
      <a:spcAft>
        <a:spcPct val="0"/>
      </a:spcAft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3pPr>
    <a:lvl4pPr marL="1600200" indent="-228600" algn="l" defTabSz="449263" rtl="0" eaLnBrk="0" fontAlgn="base" hangingPunct="0">
      <a:spcBef>
        <a:spcPct val="0"/>
      </a:spcBef>
      <a:spcAft>
        <a:spcPct val="0"/>
      </a:spcAft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4pPr>
    <a:lvl5pPr marL="2057400" indent="-228600" algn="l" defTabSz="449263" rtl="0" eaLnBrk="0" fontAlgn="base" hangingPunct="0">
      <a:spcBef>
        <a:spcPct val="0"/>
      </a:spcBef>
      <a:spcAft>
        <a:spcPct val="0"/>
      </a:spcAft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5pPr>
    <a:lvl6pPr marL="2286000" algn="l" defTabSz="914400" rtl="0" eaLnBrk="1" latinLnBrk="0" hangingPunct="1"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6pPr>
    <a:lvl7pPr marL="2743200" algn="l" defTabSz="914400" rtl="0" eaLnBrk="1" latinLnBrk="0" hangingPunct="1"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7pPr>
    <a:lvl8pPr marL="3200400" algn="l" defTabSz="914400" rtl="0" eaLnBrk="1" latinLnBrk="0" hangingPunct="1"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8pPr>
    <a:lvl9pPr marL="3657600" algn="l" defTabSz="914400" rtl="0" eaLnBrk="1" latinLnBrk="0" hangingPunct="1">
      <a:defRPr sz="3600" kern="1200">
        <a:solidFill>
          <a:schemeClr val="bg1"/>
        </a:solidFill>
        <a:latin typeface="Tahoma" panose="020B0604030504040204" pitchFamily="34" charset="0"/>
        <a:ea typeface="MS Gothic" panose="020B0609070205080204" pitchFamily="49" charset="-128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10" d="100"/>
          <a:sy n="110" d="100"/>
        </p:scale>
        <p:origin x="1644" y="108"/>
      </p:cViewPr>
      <p:guideLst/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PT" noProof="0" smtClean="0"/>
          </a:p>
        </p:txBody>
      </p:sp>
    </p:spTree>
    <p:extLst>
      <p:ext uri="{BB962C8B-B14F-4D97-AF65-F5344CB8AC3E}">
        <p14:creationId xmlns:p14="http://schemas.microsoft.com/office/powerpoint/2010/main" val="231933246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8614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6051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0603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811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167134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433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7250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2067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684776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0764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1374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45006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6283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10181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257511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8123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847413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66866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25205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8738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93471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5923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405927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293515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pt-PT" altLang="pt-PT" smtClean="0"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7671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85301-F90D-45E0-8212-0FF7576BBDFE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21679419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2A3FEA-5566-4FDA-8FC2-5FA464382D82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807990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12B843-C2AC-444C-8F66-65D405CA351F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26779149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2788"/>
            <a:ext cx="3808413" cy="4249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6613" y="1982788"/>
            <a:ext cx="3810000" cy="424973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9374D0-3BE1-491C-8A2A-89810CDE81BC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17688270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47C0-EB9A-4852-A0A3-F2552C16DB3B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26314453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0F509-02F8-437F-BDA2-AA6C8A9FA0BF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2026615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0C59CE-286C-40FB-8CA7-C35A090BEBDE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41574769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247E7B-17F0-4E43-B251-7888C9949359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33245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PT" noProof="0" smtClean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5322D4-E4D6-4824-BF0C-1E3AFD265687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30779795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8FA02C-B036-49D2-BE25-B4A1FDDE2767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9660004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66725"/>
            <a:ext cx="1941513" cy="5765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66725"/>
            <a:ext cx="5676900" cy="5765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01888-D502-4B4E-AA2C-D9E0CE6EDAFA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  <p:extLst>
      <p:ext uri="{BB962C8B-B14F-4D97-AF65-F5344CB8AC3E}">
        <p14:creationId xmlns:p14="http://schemas.microsoft.com/office/powerpoint/2010/main" val="21249490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66725"/>
            <a:ext cx="7770813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PT" smtClean="0"/>
              <a:t>Clique para editar o formato do texto do título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2788"/>
            <a:ext cx="7770813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pt-PT" smtClean="0"/>
              <a:t>Clique para editar o formato do texto da estrutura de tópicos</a:t>
            </a:r>
          </a:p>
          <a:p>
            <a:pPr lvl="1"/>
            <a:r>
              <a:rPr lang="en-GB" altLang="pt-PT" smtClean="0"/>
              <a:t>2º Nível da estrutura de tópicos</a:t>
            </a:r>
          </a:p>
          <a:p>
            <a:pPr lvl="2"/>
            <a:r>
              <a:rPr lang="en-GB" altLang="pt-PT" smtClean="0"/>
              <a:t>3º Nível da estrutura de tópicos</a:t>
            </a:r>
          </a:p>
          <a:p>
            <a:pPr lvl="3"/>
            <a:r>
              <a:rPr lang="en-GB" altLang="pt-PT" smtClean="0"/>
              <a:t>4º Nível da estrutura de tópicos</a:t>
            </a:r>
          </a:p>
          <a:p>
            <a:pPr lvl="4"/>
            <a:r>
              <a:rPr lang="en-GB" altLang="pt-PT" smtClean="0"/>
              <a:t>5º Nível da estrutura de tópicos</a:t>
            </a:r>
          </a:p>
          <a:p>
            <a:pPr lvl="4"/>
            <a:r>
              <a:rPr lang="en-GB" altLang="pt-PT" smtClean="0"/>
              <a:t>6º Nível da estrutura de tópicos</a:t>
            </a:r>
          </a:p>
          <a:p>
            <a:pPr lvl="4"/>
            <a:r>
              <a:rPr lang="en-GB" altLang="pt-PT" smtClean="0"/>
              <a:t>7º Nível da estrutura de tópicos</a:t>
            </a:r>
          </a:p>
          <a:p>
            <a:pPr lvl="4"/>
            <a:r>
              <a:rPr lang="en-GB" altLang="pt-PT" smtClean="0"/>
              <a:t>8º Nível da estrutura de tópicos</a:t>
            </a:r>
          </a:p>
          <a:p>
            <a:pPr lvl="4"/>
            <a:r>
              <a:rPr lang="en-GB" altLang="pt-PT" smtClean="0"/>
              <a:t>9º Nível da estrutura de tópicos</a:t>
            </a:r>
          </a:p>
        </p:txBody>
      </p:sp>
      <p:sp>
        <p:nvSpPr>
          <p:cNvPr id="1028" name="Text Box 3"/>
          <p:cNvSpPr txBox="1">
            <a:spLocks noChangeArrowheads="1"/>
          </p:cNvSpPr>
          <p:nvPr/>
        </p:nvSpPr>
        <p:spPr bwMode="auto">
          <a:xfrm>
            <a:off x="685800" y="6246813"/>
            <a:ext cx="1905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PT" altLang="pt-PT"/>
          </a:p>
        </p:txBody>
      </p:sp>
      <p:sp>
        <p:nvSpPr>
          <p:cNvPr id="1029" name="Text Box 4"/>
          <p:cNvSpPr txBox="1">
            <a:spLocks noChangeArrowheads="1"/>
          </p:cNvSpPr>
          <p:nvPr/>
        </p:nvSpPr>
        <p:spPr bwMode="auto">
          <a:xfrm>
            <a:off x="3124200" y="6246813"/>
            <a:ext cx="289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pt-PT" altLang="pt-PT"/>
          </a:p>
        </p:txBody>
      </p:sp>
      <p:sp>
        <p:nvSpPr>
          <p:cNvPr id="2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3200" y="6246813"/>
            <a:ext cx="1903413" cy="45561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4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45B004FB-373E-42F5-86DF-83BE3D27A29F}" type="slidenum">
              <a:rPr lang="en-US" altLang="pt-PT"/>
              <a:pPr>
                <a:defRPr/>
              </a:pPr>
              <a:t>‹nº›</a:t>
            </a:fld>
            <a:endParaRPr lang="en-US" alt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2pPr>
      <a:lvl3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3pPr>
      <a:lvl4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4pPr>
      <a:lvl5pPr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5pPr>
      <a:lvl6pPr marL="25146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6pPr>
      <a:lvl7pPr marL="29718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7pPr>
      <a:lvl8pPr marL="34290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8pPr>
      <a:lvl9pPr marL="3886200" indent="-228600" algn="ctr" defTabSz="449263" rtl="0" eaLnBrk="0" fontAlgn="base" hangingPunct="0"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Times New Roman" pitchFamily="16" charset="0"/>
          <a:ea typeface="MS Gothic" charset="-128"/>
        </a:defRPr>
      </a:lvl9pPr>
    </p:titleStyle>
    <p:bodyStyle>
      <a:lvl1pPr marL="342900" indent="-342900" algn="l" defTabSz="449263" rtl="0" eaLnBrk="0" fontAlgn="base" hangingPunct="0">
        <a:spcBef>
          <a:spcPts val="8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eaLnBrk="0" fontAlgn="base" hangingPunct="0">
        <a:spcBef>
          <a:spcPts val="725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900">
          <a:solidFill>
            <a:srgbClr val="000000"/>
          </a:solidFill>
          <a:latin typeface="+mn-lt"/>
          <a:ea typeface="+mn-ea"/>
        </a:defRPr>
      </a:lvl2pPr>
      <a:lvl3pPr marL="1143000" indent="-228600" algn="l" defTabSz="449263" rtl="0" eaLnBrk="0" fontAlgn="base" hangingPunct="0">
        <a:spcBef>
          <a:spcPts val="6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400">
          <a:solidFill>
            <a:srgbClr val="000000"/>
          </a:solidFill>
          <a:latin typeface="+mn-lt"/>
          <a:ea typeface="+mn-ea"/>
        </a:defRPr>
      </a:lvl3pPr>
      <a:lvl4pPr marL="1600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4pPr>
      <a:lvl5pPr marL="20574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2000">
          <a:solidFill>
            <a:srgbClr val="000000"/>
          </a:solidFill>
          <a:latin typeface="+mn-lt"/>
          <a:ea typeface="+mn-ea"/>
        </a:defRPr>
      </a:lvl5pPr>
      <a:lvl6pPr marL="25146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6pPr>
      <a:lvl7pPr marL="29718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7pPr>
      <a:lvl8pPr marL="34290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8pPr>
      <a:lvl9pPr marL="3886200" indent="-228600" algn="l" defTabSz="449263" rtl="0" eaLnBrk="0" fontAlgn="base" hangingPunct="0">
        <a:spcBef>
          <a:spcPts val="50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893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76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445125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77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557338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6529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" name="Text Box 6"/>
          <p:cNvSpPr txBox="1">
            <a:spLocks noChangeArrowheads="1"/>
          </p:cNvSpPr>
          <p:nvPr/>
        </p:nvSpPr>
        <p:spPr bwMode="auto">
          <a:xfrm>
            <a:off x="857250" y="2624138"/>
            <a:ext cx="7791450" cy="2125662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PT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MS Gothic" charset="-128"/>
              </a:rPr>
              <a:t>Mais um </a:t>
            </a:r>
            <a:r>
              <a:rPr lang="pt-PT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MS Gothic" charset="-128"/>
              </a:rPr>
              <a:t>ano que se deseja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PT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MS Gothic" charset="-128"/>
              </a:rPr>
              <a:t> maravilhoso,</a:t>
            </a:r>
            <a:endParaRPr lang="pt-PT" sz="44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  <a:ea typeface="MS Gothic" charset="-128"/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PT" sz="44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MS Gothic" charset="-128"/>
              </a:rPr>
              <a:t>vem chegando…</a:t>
            </a:r>
            <a:endParaRPr lang="pt-PT" sz="44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  <a:ea typeface="MS Gothic" charset="-128"/>
            </a:endParaRPr>
          </a:p>
        </p:txBody>
      </p:sp>
      <p:pic>
        <p:nvPicPr>
          <p:cNvPr id="3080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33375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3081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221163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5360">
    <p:random/>
    <p:sndAc>
      <p:stSnd loop="1">
        <p:snd r:embed="rId3" name="Christmas-CelineDion%5B1%5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5123" name="Text Box 2"/>
          <p:cNvSpPr txBox="1">
            <a:spLocks noChangeArrowheads="1"/>
          </p:cNvSpPr>
          <p:nvPr/>
        </p:nvSpPr>
        <p:spPr bwMode="auto">
          <a:xfrm>
            <a:off x="468313" y="547688"/>
            <a:ext cx="828040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563"/>
              </a:spcBef>
            </a:pPr>
            <a:r>
              <a:rPr lang="fr-FR" altLang="pt-PT" sz="4100">
                <a:solidFill>
                  <a:srgbClr val="FFFF00"/>
                </a:solidFill>
              </a:rPr>
              <a:t>ESTE ANO ESTÁ CHEGANDO AO FIM…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7171" name="Text Box 2"/>
          <p:cNvSpPr txBox="1">
            <a:spLocks noChangeArrowheads="1"/>
          </p:cNvSpPr>
          <p:nvPr/>
        </p:nvSpPr>
        <p:spPr bwMode="auto">
          <a:xfrm>
            <a:off x="323850" y="476250"/>
            <a:ext cx="8496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VAMOS ENCARAR O NOVO ANO!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9219" name="Text Box 2"/>
          <p:cNvSpPr txBox="1">
            <a:spLocks noChangeArrowheads="1"/>
          </p:cNvSpPr>
          <p:nvPr/>
        </p:nvSpPr>
        <p:spPr bwMode="auto">
          <a:xfrm>
            <a:off x="323850" y="531813"/>
            <a:ext cx="84963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TEMOS DE CORRER RISCOS…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0" y="620713"/>
            <a:ext cx="8569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1750"/>
              </a:spcBef>
            </a:pPr>
            <a:r>
              <a:rPr lang="fr-FR" altLang="pt-PT" sz="2800">
                <a:solidFill>
                  <a:srgbClr val="FFFF00"/>
                </a:solidFill>
              </a:rPr>
              <a:t>TEMOS DE ENFRENTAR NOVOS OBSTÁCULOS…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538163" y="404813"/>
            <a:ext cx="82819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PORTANTO, FIQUE ATENTO !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250825" y="611188"/>
            <a:ext cx="8569325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1813"/>
              </a:spcBef>
            </a:pPr>
            <a:r>
              <a:rPr lang="fr-FR" altLang="pt-PT" sz="2900">
                <a:solidFill>
                  <a:srgbClr val="FFFF00"/>
                </a:solidFill>
              </a:rPr>
              <a:t>DIVIDA O SEU TEMPO COM OS AMIGOS…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323850" y="620713"/>
            <a:ext cx="84248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TRANSPONHA OS OBSTÁCULOS…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9459" name="Text Box 2"/>
          <p:cNvSpPr txBox="1">
            <a:spLocks noChangeArrowheads="1"/>
          </p:cNvSpPr>
          <p:nvPr/>
        </p:nvSpPr>
        <p:spPr bwMode="auto">
          <a:xfrm>
            <a:off x="323850" y="620713"/>
            <a:ext cx="8569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COM MUITO CUIDADO…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1507" name="Text Box 2"/>
          <p:cNvSpPr txBox="1">
            <a:spLocks noChangeArrowheads="1"/>
          </p:cNvSpPr>
          <p:nvPr/>
        </p:nvSpPr>
        <p:spPr bwMode="auto">
          <a:xfrm>
            <a:off x="395288" y="5661025"/>
            <a:ext cx="83518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E ATENÇÃO…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3555" name="Text Box 2"/>
          <p:cNvSpPr txBox="1">
            <a:spLocks noChangeArrowheads="1"/>
          </p:cNvSpPr>
          <p:nvPr/>
        </p:nvSpPr>
        <p:spPr bwMode="auto">
          <a:xfrm>
            <a:off x="395288" y="474663"/>
            <a:ext cx="84248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NÃO PERCA TEMPO!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5603" name="Text Box 2"/>
          <p:cNvSpPr txBox="1">
            <a:spLocks noChangeArrowheads="1"/>
          </p:cNvSpPr>
          <p:nvPr/>
        </p:nvSpPr>
        <p:spPr bwMode="auto">
          <a:xfrm>
            <a:off x="323850" y="690563"/>
            <a:ext cx="83534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ENFRENTE TODOS OS DESAFIOS…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7651" name="Text Box 2"/>
          <p:cNvSpPr txBox="1">
            <a:spLocks noChangeArrowheads="1"/>
          </p:cNvSpPr>
          <p:nvPr/>
        </p:nvSpPr>
        <p:spPr bwMode="auto">
          <a:xfrm>
            <a:off x="395288" y="909638"/>
            <a:ext cx="8280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MAS, NÃO DEIXE DE SORRIR!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250825" y="909638"/>
            <a:ext cx="8569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AJUDE… 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395288" y="5445125"/>
            <a:ext cx="85677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DESCUBRA…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3795" name="Text Box 2"/>
          <p:cNvSpPr txBox="1">
            <a:spLocks noChangeArrowheads="1"/>
          </p:cNvSpPr>
          <p:nvPr/>
        </p:nvSpPr>
        <p:spPr bwMode="auto">
          <a:xfrm>
            <a:off x="395288" y="5732463"/>
            <a:ext cx="82804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FAÇA NOVOS AMIGOS…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5843" name="Text Box 2"/>
          <p:cNvSpPr txBox="1">
            <a:spLocks noChangeArrowheads="1"/>
          </p:cNvSpPr>
          <p:nvPr/>
        </p:nvSpPr>
        <p:spPr bwMode="auto">
          <a:xfrm>
            <a:off x="250825" y="404813"/>
            <a:ext cx="8569325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ESTEJA PRONTO PARA A AVENTURA…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7891" name="Text Box 2"/>
          <p:cNvSpPr txBox="1">
            <a:spLocks noChangeArrowheads="1"/>
          </p:cNvSpPr>
          <p:nvPr/>
        </p:nvSpPr>
        <p:spPr bwMode="auto">
          <a:xfrm>
            <a:off x="323850" y="620713"/>
            <a:ext cx="84248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TENTE NÃO FICAR SÓ…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9939" name="Text Box 2"/>
          <p:cNvSpPr txBox="1">
            <a:spLocks noChangeArrowheads="1"/>
          </p:cNvSpPr>
          <p:nvPr/>
        </p:nvSpPr>
        <p:spPr bwMode="auto">
          <a:xfrm>
            <a:off x="466725" y="5732463"/>
            <a:ext cx="82089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FFFF00"/>
                </a:solidFill>
              </a:rPr>
              <a:t>E VOCÊ SERÁ CAPAZ DE IR MUITO LONGE…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1987" name="Text Box 2"/>
          <p:cNvSpPr txBox="1">
            <a:spLocks noChangeArrowheads="1"/>
          </p:cNvSpPr>
          <p:nvPr/>
        </p:nvSpPr>
        <p:spPr bwMode="auto">
          <a:xfrm>
            <a:off x="0" y="5445125"/>
            <a:ext cx="84963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002060"/>
                </a:solidFill>
              </a:rPr>
              <a:t>MUITO LONGE...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4035" name="Text Box 2"/>
          <p:cNvSpPr txBox="1">
            <a:spLocks noChangeArrowheads="1"/>
          </p:cNvSpPr>
          <p:nvPr/>
        </p:nvSpPr>
        <p:spPr bwMode="auto">
          <a:xfrm>
            <a:off x="304800" y="765175"/>
            <a:ext cx="8532813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2000"/>
              </a:spcBef>
            </a:pPr>
            <a:r>
              <a:rPr lang="fr-FR" altLang="pt-PT" sz="3200">
                <a:solidFill>
                  <a:srgbClr val="002060"/>
                </a:solidFill>
              </a:rPr>
              <a:t>BEM... MAS NÃO TÃO LONGE ASSIM... 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6083" name="Text Box 2"/>
          <p:cNvSpPr txBox="1">
            <a:spLocks noChangeArrowheads="1"/>
          </p:cNvSpPr>
          <p:nvPr/>
        </p:nvSpPr>
        <p:spPr bwMode="auto">
          <a:xfrm>
            <a:off x="323850" y="474663"/>
            <a:ext cx="85693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1750"/>
              </a:spcBef>
            </a:pPr>
            <a:r>
              <a:rPr lang="fr-FR" altLang="pt-PT" sz="2800">
                <a:solidFill>
                  <a:srgbClr val="FFFF00"/>
                </a:solidFill>
              </a:rPr>
              <a:t>ARRANJE TEMPO PARA CHEIRAR AS FLORES…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48131" name="Text Box 2"/>
          <p:cNvSpPr txBox="1">
            <a:spLocks noChangeArrowheads="1"/>
          </p:cNvSpPr>
          <p:nvPr/>
        </p:nvSpPr>
        <p:spPr bwMode="auto">
          <a:xfrm>
            <a:off x="323850" y="611188"/>
            <a:ext cx="84963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1pPr>
            <a:lvl2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2pPr>
            <a:lvl3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3pPr>
            <a:lvl4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4pPr>
            <a:lvl5pPr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3600">
                <a:solidFill>
                  <a:schemeClr val="bg1"/>
                </a:solidFill>
                <a:latin typeface="Tahoma" panose="020B0604030504040204" pitchFamily="34" charset="0"/>
                <a:ea typeface="MS Gothic" panose="020B0609070205080204" pitchFamily="49" charset="-128"/>
              </a:defRPr>
            </a:lvl9pPr>
          </a:lstStyle>
          <a:p>
            <a:pPr algn="ctr">
              <a:spcBef>
                <a:spcPts val="1250"/>
              </a:spcBef>
            </a:pPr>
            <a:r>
              <a:rPr lang="fr-FR" altLang="pt-PT" sz="2800">
                <a:solidFill>
                  <a:srgbClr val="002060"/>
                </a:solidFill>
              </a:rPr>
              <a:t>NÃO DEIXE DE SE DIVERTIR...  E, DEPOIS, RELAXAR...</a:t>
            </a:r>
            <a:r>
              <a:rPr lang="fr-FR" altLang="pt-PT" sz="2000" b="1">
                <a:solidFill>
                  <a:srgbClr val="002060"/>
                </a:solidFill>
                <a:latin typeface="Times New Roman" panose="02020603050405020304" pitchFamily="18" charset="0"/>
              </a:rPr>
              <a:t> </a:t>
            </a:r>
          </a:p>
        </p:txBody>
      </p:sp>
    </p:spTree>
  </p:cSld>
  <p:clrMapOvr>
    <a:masterClrMapping/>
  </p:clrMapOvr>
  <p:transition advTm="4096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51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0179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37893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0180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5445125"/>
            <a:ext cx="1143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0181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557338"/>
            <a:ext cx="1447800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0182" name="Picture 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4652963"/>
            <a:ext cx="1463675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3078" name="Text Box 6"/>
          <p:cNvSpPr txBox="1">
            <a:spLocks noChangeArrowheads="1"/>
          </p:cNvSpPr>
          <p:nvPr/>
        </p:nvSpPr>
        <p:spPr bwMode="auto">
          <a:xfrm rot="20236486">
            <a:off x="1192213" y="2500313"/>
            <a:ext cx="7121525" cy="10191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lIns="90000" tIns="46800" rIns="90000" bIns="46800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6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pt-PT" sz="6000" b="1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ahoma" charset="0"/>
                <a:ea typeface="MS Gothic" charset="-128"/>
              </a:rPr>
              <a:t>FELIZ ANO NOVO!</a:t>
            </a:r>
            <a:endParaRPr lang="pt-PT" sz="6000" b="1" dirty="0">
              <a:solidFill>
                <a:srgbClr val="FFFF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ahoma" charset="0"/>
              <a:ea typeface="MS Gothic" charset="-128"/>
            </a:endParaRPr>
          </a:p>
        </p:txBody>
      </p:sp>
      <p:pic>
        <p:nvPicPr>
          <p:cNvPr id="50184" name="Picture 7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333375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50185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221163"/>
            <a:ext cx="1143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15360">
    <p:random/>
    <p:sndAc>
      <p:stSnd loop="1">
        <p:snd r:embed="rId3" name="Christmas-CelineDion%5B1%5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repl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repl">
                                        <p:cTn id="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8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  <p:tav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 additive="repl">
                                        <p:cTn id="9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Tema do Office">
      <a:majorFont>
        <a:latin typeface="Times New Roman"/>
        <a:ea typeface="MS Gothic"/>
        <a:cs typeface=""/>
      </a:majorFont>
      <a:minorFont>
        <a:latin typeface="Times New Roman"/>
        <a:ea typeface="MS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3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ea typeface="MS Gothic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36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ahoma" charset="0"/>
            <a:ea typeface="MS Gothic" charset="-128"/>
          </a:defRPr>
        </a:defPPr>
      </a:lstStyle>
    </a:lnDef>
  </a:objectDefaults>
  <a:extraClrSchemeLst>
    <a:extraClrScheme>
      <a:clrScheme name="Tema do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393</TotalTime>
  <Words>138</Words>
  <Application>Microsoft Office PowerPoint</Application>
  <PresentationFormat>Apresentação no Ecrã (4:3)</PresentationFormat>
  <Paragraphs>26</Paragraphs>
  <Slides>26</Slides>
  <Notes>24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26</vt:i4>
      </vt:variant>
    </vt:vector>
  </HeadingPairs>
  <TitlesOfParts>
    <vt:vector size="31" baseType="lpstr">
      <vt:lpstr>Tahoma</vt:lpstr>
      <vt:lpstr>MS Gothic</vt:lpstr>
      <vt:lpstr>Times New Roman</vt:lpstr>
      <vt:lpstr>Arial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@UGUSTO</dc:creator>
  <cp:lastModifiedBy>João Vieira</cp:lastModifiedBy>
  <cp:revision>38</cp:revision>
  <cp:lastPrinted>1601-01-01T00:00:00Z</cp:lastPrinted>
  <dcterms:created xsi:type="dcterms:W3CDTF">2002-02-20T14:45:38Z</dcterms:created>
  <dcterms:modified xsi:type="dcterms:W3CDTF">2017-12-28T22:34:15Z</dcterms:modified>
</cp:coreProperties>
</file>