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5" r:id="rId2"/>
    <p:sldId id="277" r:id="rId3"/>
    <p:sldId id="275" r:id="rId4"/>
    <p:sldId id="278" r:id="rId5"/>
    <p:sldId id="285" r:id="rId6"/>
    <p:sldId id="282" r:id="rId7"/>
    <p:sldId id="281" r:id="rId8"/>
    <p:sldId id="288" r:id="rId9"/>
    <p:sldId id="284" r:id="rId10"/>
    <p:sldId id="286" r:id="rId11"/>
    <p:sldId id="290" r:id="rId12"/>
    <p:sldId id="283" r:id="rId13"/>
    <p:sldId id="287" r:id="rId14"/>
    <p:sldId id="325" r:id="rId15"/>
    <p:sldId id="332" r:id="rId16"/>
    <p:sldId id="324" r:id="rId17"/>
    <p:sldId id="264" r:id="rId18"/>
    <p:sldId id="289" r:id="rId19"/>
    <p:sldId id="303" r:id="rId20"/>
    <p:sldId id="323" r:id="rId21"/>
    <p:sldId id="304" r:id="rId22"/>
    <p:sldId id="306" r:id="rId23"/>
    <p:sldId id="309" r:id="rId24"/>
    <p:sldId id="307" r:id="rId25"/>
    <p:sldId id="313" r:id="rId26"/>
    <p:sldId id="322" r:id="rId27"/>
    <p:sldId id="308" r:id="rId28"/>
    <p:sldId id="321" r:id="rId29"/>
    <p:sldId id="272" r:id="rId30"/>
    <p:sldId id="271" r:id="rId31"/>
    <p:sldId id="298" r:id="rId32"/>
    <p:sldId id="299" r:id="rId33"/>
    <p:sldId id="270" r:id="rId34"/>
    <p:sldId id="292" r:id="rId35"/>
    <p:sldId id="296" r:id="rId36"/>
    <p:sldId id="294" r:id="rId37"/>
    <p:sldId id="293" r:id="rId38"/>
    <p:sldId id="312" r:id="rId39"/>
    <p:sldId id="295" r:id="rId40"/>
    <p:sldId id="326" r:id="rId41"/>
    <p:sldId id="311" r:id="rId42"/>
    <p:sldId id="314" r:id="rId43"/>
    <p:sldId id="317" r:id="rId44"/>
    <p:sldId id="316" r:id="rId45"/>
    <p:sldId id="319" r:id="rId46"/>
    <p:sldId id="318" r:id="rId47"/>
    <p:sldId id="262" r:id="rId48"/>
    <p:sldId id="320" r:id="rId49"/>
    <p:sldId id="328" r:id="rId50"/>
    <p:sldId id="330" r:id="rId51"/>
    <p:sldId id="329" r:id="rId52"/>
    <p:sldId id="331" r:id="rId53"/>
    <p:sldId id="334" r:id="rId54"/>
    <p:sldId id="335" r:id="rId55"/>
    <p:sldId id="337" r:id="rId56"/>
    <p:sldId id="338" r:id="rId57"/>
    <p:sldId id="339" r:id="rId58"/>
    <p:sldId id="276" r:id="rId59"/>
    <p:sldId id="336" r:id="rId60"/>
    <p:sldId id="343" r:id="rId61"/>
    <p:sldId id="342" r:id="rId62"/>
    <p:sldId id="346" r:id="rId63"/>
    <p:sldId id="333" r:id="rId64"/>
    <p:sldId id="263" r:id="rId65"/>
    <p:sldId id="265" r:id="rId6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Rl9upEXpo6ekJFGFpYe+w==" hashData="nPfKE+imqZ04+Pb3FZoinUwVaj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41445494"/>
      </p:ext>
    </p:extLst>
  </p:cSld>
  <p:clrMapOvr>
    <a:masterClrMapping/>
  </p:clrMapOvr>
  <p:transition spd="slow" advClick="0" advTm="8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997798"/>
      </p:ext>
    </p:extLst>
  </p:cSld>
  <p:clrMapOvr>
    <a:masterClrMapping/>
  </p:clrMapOvr>
  <p:transition spd="slow" advClick="0" advTm="8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96772051"/>
      </p:ext>
    </p:extLst>
  </p:cSld>
  <p:clrMapOvr>
    <a:masterClrMapping/>
  </p:clrMapOvr>
  <p:transition spd="slow" advClick="0" advTm="8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2604831"/>
      </p:ext>
    </p:extLst>
  </p:cSld>
  <p:clrMapOvr>
    <a:masterClrMapping/>
  </p:clrMapOvr>
  <p:transition spd="slow" advClick="0" advTm="8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04441301"/>
      </p:ext>
    </p:extLst>
  </p:cSld>
  <p:clrMapOvr>
    <a:masterClrMapping/>
  </p:clrMapOvr>
  <p:transition spd="slow" advClick="0" advTm="8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7167750"/>
      </p:ext>
    </p:extLst>
  </p:cSld>
  <p:clrMapOvr>
    <a:masterClrMapping/>
  </p:clrMapOvr>
  <p:transition spd="slow" advClick="0" advTm="8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21758928"/>
      </p:ext>
    </p:extLst>
  </p:cSld>
  <p:clrMapOvr>
    <a:masterClrMapping/>
  </p:clrMapOvr>
  <p:transition spd="slow" advClick="0" advTm="8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1970874"/>
      </p:ext>
    </p:extLst>
  </p:cSld>
  <p:clrMapOvr>
    <a:masterClrMapping/>
  </p:clrMapOvr>
  <p:transition spd="slow" advClick="0" advTm="8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70352684"/>
      </p:ext>
    </p:extLst>
  </p:cSld>
  <p:clrMapOvr>
    <a:masterClrMapping/>
  </p:clrMapOvr>
  <p:transition spd="slow" advClick="0" advTm="8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8748599"/>
      </p:ext>
    </p:extLst>
  </p:cSld>
  <p:clrMapOvr>
    <a:masterClrMapping/>
  </p:clrMapOvr>
  <p:transition spd="slow" advClick="0" advTm="8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67810125"/>
      </p:ext>
    </p:extLst>
  </p:cSld>
  <p:clrMapOvr>
    <a:masterClrMapping/>
  </p:clrMapOvr>
  <p:transition spd="slow" advClick="0" advTm="8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45C2-B57C-46D3-B36D-473E5E0C7E0A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F5A8C-7926-4BA3-A95F-FA2E8D0010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5342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521"/>
            <a:ext cx="2031849" cy="27363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365" y="38206"/>
            <a:ext cx="1941122" cy="23410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365" y="2379235"/>
            <a:ext cx="1994148" cy="25474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939308"/>
            <a:ext cx="1498643" cy="93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756250"/>
      </p:ext>
    </p:extLst>
  </p:cSld>
  <p:clrMapOvr>
    <a:masterClrMapping/>
  </p:clrMapOvr>
  <p:transition spd="slow" advClick="0" advTm="8000">
    <p:wheel spokes="1"/>
    <p:sndAc>
      <p:stSnd loop="1">
        <p:snd r:embed="rId2" name="12 Ave Mar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27537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28979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891383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902381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424313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05056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21555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90357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335656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52582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74372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66622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864269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4827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47775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470"/>
            <a:ext cx="3343275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464331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75843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429065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959069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39583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300557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95813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6367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8401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035327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251889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8954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85603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5066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309769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996813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86778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18208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5622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18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975211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448645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401229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35442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65423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90596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28062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39272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64806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0915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25506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038328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650983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5679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15095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64423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581082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34858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7117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865496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540572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02162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07291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38639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63466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83246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794770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42264"/>
      </p:ext>
    </p:extLst>
  </p:cSld>
  <p:clrMapOvr>
    <a:masterClrMapping/>
  </p:clrMapOvr>
  <p:transition spd="slow" advClick="0" advTm="8000">
    <p:wheel spokes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75856" y="4299942"/>
            <a:ext cx="18998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         </a:t>
            </a:r>
          </a:p>
          <a:p>
            <a:r>
              <a:rPr lang="pt-PT" sz="1200" dirty="0" smtClean="0">
                <a:latin typeface="Bauhaus 93" panose="04030905020B02020C02" pitchFamily="82" charset="0"/>
              </a:rPr>
              <a:t>                  </a:t>
            </a:r>
            <a:endParaRPr lang="pt-PT" sz="1200" dirty="0" smtClean="0">
              <a:latin typeface="Bauhaus 93" panose="04030905020B02020C02" pitchFamily="82" charset="0"/>
            </a:endParaRPr>
          </a:p>
          <a:p>
            <a:r>
              <a:rPr lang="pt-PT" sz="1200" dirty="0">
                <a:latin typeface="Bauhaus 93" panose="04030905020B02020C02" pitchFamily="82" charset="0"/>
              </a:rPr>
              <a:t> </a:t>
            </a:r>
            <a:r>
              <a:rPr lang="pt-PT" sz="1200" dirty="0" smtClean="0">
                <a:latin typeface="Bauhaus 93" panose="04030905020B02020C02" pitchFamily="82" charset="0"/>
              </a:rPr>
              <a:t>                  </a:t>
            </a:r>
            <a:r>
              <a:rPr lang="pt-PT" sz="1200" dirty="0" smtClean="0">
                <a:latin typeface="Bauhaus 93" panose="04030905020B02020C02" pitchFamily="82" charset="0"/>
              </a:rPr>
              <a:t>“ </a:t>
            </a:r>
            <a:r>
              <a:rPr lang="pt-PT" sz="1200" dirty="0" err="1" smtClean="0">
                <a:latin typeface="Bauhaus 93" panose="04030905020B02020C02" pitchFamily="82" charset="0"/>
              </a:rPr>
              <a:t>Avé</a:t>
            </a:r>
            <a:r>
              <a:rPr lang="pt-PT" sz="1200" dirty="0" smtClean="0">
                <a:latin typeface="Bauhaus 93" panose="04030905020B02020C02" pitchFamily="82" charset="0"/>
              </a:rPr>
              <a:t> Maria “</a:t>
            </a:r>
          </a:p>
          <a:p>
            <a:r>
              <a:rPr lang="pt-PT" sz="1200" dirty="0" smtClean="0">
                <a:latin typeface="Bauhaus 93" panose="04030905020B02020C02" pitchFamily="82" charset="0"/>
              </a:rPr>
              <a:t>                       </a:t>
            </a:r>
            <a:endParaRPr lang="pt-PT" sz="1200" dirty="0">
              <a:latin typeface="Bauhaus 93" panose="04030905020B02020C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385" y="4394395"/>
            <a:ext cx="942975" cy="3429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7504" y="195486"/>
            <a:ext cx="3456384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                  O Presépio</a:t>
            </a:r>
          </a:p>
          <a:p>
            <a:r>
              <a:rPr lang="pt-PT" sz="14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    </a:t>
            </a:r>
            <a:r>
              <a:rPr lang="pt-PT" sz="14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4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Drª</a:t>
            </a:r>
            <a:r>
              <a:rPr lang="pt-PT" sz="14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. Maria Cavaco Silva</a:t>
            </a:r>
          </a:p>
          <a:p>
            <a:endParaRPr lang="pt-PT" sz="14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Apresento aqui apenas algumas peças que integram os cerca de 600 exemplares da </a:t>
            </a:r>
            <a:r>
              <a:rPr lang="pt-PT" sz="12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de presépios da </a:t>
            </a:r>
            <a:r>
              <a:rPr lang="pt-PT" sz="12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Drª</a:t>
            </a:r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. Maria Cavaco Silva.</a:t>
            </a:r>
          </a:p>
          <a:p>
            <a:pPr algn="just"/>
            <a:endParaRPr lang="pt-PT" sz="1200" dirty="0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A </a:t>
            </a:r>
            <a:r>
              <a:rPr lang="pt-PT" sz="12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reúne peças de diversas proveniências, desde países mais longínquos, como o Chile e Tailândia, até aos centros tradicionais de produção presepista nacional.</a:t>
            </a:r>
          </a:p>
          <a:p>
            <a:pPr algn="just"/>
            <a:endParaRPr lang="pt-PT" sz="1200" dirty="0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Para além de peças de artesanato, a </a:t>
            </a:r>
            <a:r>
              <a:rPr lang="pt-PT" sz="12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integra obras de artistas contemporâneos, e ainda peças de grande valor simbólico, produzidas por utentes de Institutos de Solidariedade Social. </a:t>
            </a:r>
          </a:p>
          <a:p>
            <a:pPr algn="just"/>
            <a:endParaRPr lang="pt-PT" sz="12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Cerâmica, madeira, lata, barro, azulejo e cortiça são  matérias primas que dão corpo a alguns dos exemplares de presépios aqui apresentados.</a:t>
            </a:r>
          </a:p>
          <a:p>
            <a:pPr algn="just"/>
            <a:endParaRPr lang="pt-PT" sz="1200" dirty="0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Continua…</a:t>
            </a:r>
            <a:endParaRPr lang="pt-PT" sz="12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372200" y="1419622"/>
            <a:ext cx="2880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PT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Imagens &amp; Formatação </a:t>
            </a:r>
          </a:p>
          <a:p>
            <a:r>
              <a:rPr lang="pt-PT" sz="12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</a:t>
            </a:r>
            <a:r>
              <a:rPr lang="pt-PT" sz="12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Necy</a:t>
            </a:r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Guerreiro</a:t>
            </a:r>
          </a:p>
          <a:p>
            <a:endParaRPr lang="pt-PT" sz="12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necyguerreiro@gmail.com</a:t>
            </a:r>
          </a:p>
          <a:p>
            <a:endParaRPr lang="pt-PT" sz="12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Lisboa - Portugal</a:t>
            </a:r>
            <a:endParaRPr lang="pt-PT" sz="12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330050"/>
      </p:ext>
    </p:extLst>
  </p:cSld>
  <p:clrMapOvr>
    <a:masterClrMapping/>
  </p:clrMapOvr>
  <p:transition spd="slow" advClick="0" advTm="5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140</Words>
  <Application>Microsoft Office PowerPoint</Application>
  <PresentationFormat>Apresentação no Ecrã (16:9)</PresentationFormat>
  <Paragraphs>25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65</vt:i4>
      </vt:variant>
    </vt:vector>
  </HeadingPairs>
  <TitlesOfParts>
    <vt:vector size="6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18</cp:revision>
  <dcterms:created xsi:type="dcterms:W3CDTF">2016-01-23T16:51:48Z</dcterms:created>
  <dcterms:modified xsi:type="dcterms:W3CDTF">2016-01-24T11:09:53Z</dcterms:modified>
</cp:coreProperties>
</file>