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386" r:id="rId3"/>
    <p:sldId id="317" r:id="rId4"/>
    <p:sldId id="369" r:id="rId5"/>
    <p:sldId id="298" r:id="rId6"/>
    <p:sldId id="301" r:id="rId7"/>
    <p:sldId id="285" r:id="rId8"/>
    <p:sldId id="389" r:id="rId9"/>
    <p:sldId id="391" r:id="rId10"/>
    <p:sldId id="287" r:id="rId11"/>
    <p:sldId id="387" r:id="rId12"/>
    <p:sldId id="284" r:id="rId13"/>
    <p:sldId id="260" r:id="rId14"/>
    <p:sldId id="259" r:id="rId15"/>
    <p:sldId id="262" r:id="rId16"/>
    <p:sldId id="327" r:id="rId17"/>
    <p:sldId id="325" r:id="rId18"/>
    <p:sldId id="329" r:id="rId19"/>
    <p:sldId id="328" r:id="rId20"/>
    <p:sldId id="263" r:id="rId21"/>
    <p:sldId id="395" r:id="rId22"/>
    <p:sldId id="393" r:id="rId23"/>
    <p:sldId id="264" r:id="rId24"/>
    <p:sldId id="265" r:id="rId25"/>
    <p:sldId id="272" r:id="rId26"/>
    <p:sldId id="271" r:id="rId27"/>
    <p:sldId id="279" r:id="rId28"/>
    <p:sldId id="293" r:id="rId29"/>
    <p:sldId id="400" r:id="rId30"/>
    <p:sldId id="275" r:id="rId31"/>
    <p:sldId id="267" r:id="rId32"/>
    <p:sldId id="392" r:id="rId33"/>
    <p:sldId id="288" r:id="rId34"/>
    <p:sldId id="277" r:id="rId35"/>
    <p:sldId id="273" r:id="rId36"/>
    <p:sldId id="291" r:id="rId37"/>
    <p:sldId id="292" r:id="rId38"/>
    <p:sldId id="295" r:id="rId39"/>
    <p:sldId id="302" r:id="rId40"/>
    <p:sldId id="304" r:id="rId41"/>
    <p:sldId id="305" r:id="rId42"/>
    <p:sldId id="308" r:id="rId43"/>
    <p:sldId id="310" r:id="rId44"/>
    <p:sldId id="312" r:id="rId45"/>
    <p:sldId id="314" r:id="rId46"/>
    <p:sldId id="315" r:id="rId47"/>
    <p:sldId id="282" r:id="rId48"/>
    <p:sldId id="297" r:id="rId49"/>
    <p:sldId id="399" r:id="rId50"/>
    <p:sldId id="343" r:id="rId51"/>
    <p:sldId id="347" r:id="rId52"/>
    <p:sldId id="353" r:id="rId53"/>
    <p:sldId id="337" r:id="rId54"/>
    <p:sldId id="351" r:id="rId55"/>
    <p:sldId id="355" r:id="rId56"/>
    <p:sldId id="354" r:id="rId57"/>
    <p:sldId id="358" r:id="rId58"/>
    <p:sldId id="371" r:id="rId59"/>
    <p:sldId id="334" r:id="rId60"/>
    <p:sldId id="318" r:id="rId61"/>
    <p:sldId id="370" r:id="rId62"/>
    <p:sldId id="372" r:id="rId63"/>
    <p:sldId id="331" r:id="rId64"/>
    <p:sldId id="266" r:id="rId65"/>
    <p:sldId id="269" r:id="rId66"/>
    <p:sldId id="394" r:id="rId67"/>
    <p:sldId id="398" r:id="rId68"/>
    <p:sldId id="397" r:id="rId69"/>
    <p:sldId id="403" r:id="rId70"/>
    <p:sldId id="401" r:id="rId71"/>
    <p:sldId id="402" r:id="rId72"/>
    <p:sldId id="404" r:id="rId73"/>
    <p:sldId id="382" r:id="rId74"/>
    <p:sldId id="381" r:id="rId75"/>
    <p:sldId id="405" r:id="rId76"/>
    <p:sldId id="375" r:id="rId77"/>
    <p:sldId id="335" r:id="rId78"/>
    <p:sldId id="338" r:id="rId79"/>
    <p:sldId id="333" r:id="rId80"/>
    <p:sldId id="377" r:id="rId81"/>
    <p:sldId id="363" r:id="rId82"/>
    <p:sldId id="345" r:id="rId83"/>
    <p:sldId id="365" r:id="rId84"/>
    <p:sldId id="361" r:id="rId85"/>
    <p:sldId id="322" r:id="rId86"/>
  </p:sldIdLst>
  <p:sldSz cx="9144000" cy="5143500" type="screen16x9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3674D40NhNF61TP3SGtTg==" hashData="nSj9fP4dtk6qo3J9O0mPz1yz4T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534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tableStyles" Target="tableStyles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A619B-EA4F-4BFD-B752-6FAFE8BB75FC}" type="datetimeFigureOut">
              <a:rPr lang="pt-PT" smtClean="0"/>
              <a:t>01-01-2018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8580-2DEB-4CA8-AE9B-B531440369B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5639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A619B-EA4F-4BFD-B752-6FAFE8BB75FC}" type="datetimeFigureOut">
              <a:rPr lang="pt-PT" smtClean="0"/>
              <a:t>01-01-2018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8580-2DEB-4CA8-AE9B-B531440369B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4049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A619B-EA4F-4BFD-B752-6FAFE8BB75FC}" type="datetimeFigureOut">
              <a:rPr lang="pt-PT" smtClean="0"/>
              <a:t>01-01-2018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8580-2DEB-4CA8-AE9B-B531440369B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34268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A619B-EA4F-4BFD-B752-6FAFE8BB75FC}" type="datetimeFigureOut">
              <a:rPr lang="pt-PT" smtClean="0"/>
              <a:t>01-01-2018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8580-2DEB-4CA8-AE9B-B531440369B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28592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A619B-EA4F-4BFD-B752-6FAFE8BB75FC}" type="datetimeFigureOut">
              <a:rPr lang="pt-PT" smtClean="0"/>
              <a:t>01-01-2018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8580-2DEB-4CA8-AE9B-B531440369B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34033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A619B-EA4F-4BFD-B752-6FAFE8BB75FC}" type="datetimeFigureOut">
              <a:rPr lang="pt-PT" smtClean="0"/>
              <a:t>01-01-2018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8580-2DEB-4CA8-AE9B-B531440369B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1931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A619B-EA4F-4BFD-B752-6FAFE8BB75FC}" type="datetimeFigureOut">
              <a:rPr lang="pt-PT" smtClean="0"/>
              <a:t>01-01-2018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8580-2DEB-4CA8-AE9B-B531440369B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07920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A619B-EA4F-4BFD-B752-6FAFE8BB75FC}" type="datetimeFigureOut">
              <a:rPr lang="pt-PT" smtClean="0"/>
              <a:t>01-01-2018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8580-2DEB-4CA8-AE9B-B531440369B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7173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A619B-EA4F-4BFD-B752-6FAFE8BB75FC}" type="datetimeFigureOut">
              <a:rPr lang="pt-PT" smtClean="0"/>
              <a:t>01-01-2018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8580-2DEB-4CA8-AE9B-B531440369B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38968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A619B-EA4F-4BFD-B752-6FAFE8BB75FC}" type="datetimeFigureOut">
              <a:rPr lang="pt-PT" smtClean="0"/>
              <a:t>01-01-2018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8580-2DEB-4CA8-AE9B-B531440369B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11161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A619B-EA4F-4BFD-B752-6FAFE8BB75FC}" type="datetimeFigureOut">
              <a:rPr lang="pt-PT" smtClean="0"/>
              <a:t>01-01-2018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8580-2DEB-4CA8-AE9B-B531440369B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29260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1A619B-EA4F-4BFD-B752-6FAFE8BB75FC}" type="datetimeFigureOut">
              <a:rPr lang="pt-PT" smtClean="0"/>
              <a:t>01-01-2018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668580-2DEB-4CA8-AE9B-B531440369B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17932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323529" y="483518"/>
            <a:ext cx="324036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PT" sz="3600" b="1" cap="none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Jokerman" panose="04090605060D06020702" pitchFamily="82" charset="0"/>
              </a:rPr>
              <a:t>Lisboa</a:t>
            </a:r>
            <a:endParaRPr lang="pt-PT" sz="3600" b="1" cap="none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Jokerman" panose="04090605060D06020702" pitchFamily="8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3867894"/>
            <a:ext cx="1966210" cy="520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746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stSnd loop="1">
            <p:snd r:embed="rId2" name="som fogo artificio.wav"/>
          </p:stSnd>
        </p:sndAc>
      </p:transition>
    </mc:Choice>
    <mc:Fallback xmlns="">
      <p:transition spd="slow" advClick="0" advTm="8000">
        <p:split orient="vert"/>
        <p:sndAc>
          <p:stSnd loop="1">
            <p:snd r:embed="rId5" name="som fogo artifici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24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  <p:sndAc>
          <p:stSnd loop="1">
            <p:snd r:embed="rId2" name="New Year_ABBA.wav"/>
          </p:stSnd>
        </p:sndAc>
      </p:transition>
    </mc:Choice>
    <mc:Fallback xmlns="">
      <p:transition spd="slow" advClick="0" advTm="5000">
        <p:split orient="vert"/>
        <p:sndAc>
          <p:stSnd loop="1">
            <p:snd r:embed="rId4" name="New Year_ABB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415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880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474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26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646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632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333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282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2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043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876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741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276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687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031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845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841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962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046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48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970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414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59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308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830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972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954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06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565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853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228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545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35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780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675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00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570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919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401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586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570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714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463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804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721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236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0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641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41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910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994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992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79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10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679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542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928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984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811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018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64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539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022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580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71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3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964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468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57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821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609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642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37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912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503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916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225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041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922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639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926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82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339502"/>
            <a:ext cx="2232248" cy="590634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555776" y="930136"/>
            <a:ext cx="26642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Arial Rounded MT Bold" panose="020F0704030504030204" pitchFamily="34" charset="0"/>
              </a:rPr>
              <a:t>necyguerreiro@gmail.com</a:t>
            </a:r>
          </a:p>
          <a:p>
            <a:r>
              <a:rPr lang="pt-PT" sz="1400" dirty="0" smtClean="0">
                <a:latin typeface="Arial Rounded MT Bold" panose="020F0704030504030204" pitchFamily="34" charset="0"/>
              </a:rPr>
              <a:t>       </a:t>
            </a:r>
          </a:p>
          <a:p>
            <a:r>
              <a:rPr lang="pt-PT" sz="1400" dirty="0">
                <a:latin typeface="Arial Rounded MT Bold" panose="020F0704030504030204" pitchFamily="34" charset="0"/>
              </a:rPr>
              <a:t> </a:t>
            </a:r>
            <a:r>
              <a:rPr lang="pt-PT" sz="1400" dirty="0" smtClean="0">
                <a:latin typeface="Arial Rounded MT Bold" panose="020F0704030504030204" pitchFamily="34" charset="0"/>
              </a:rPr>
              <a:t>       Lisboa - Portugal</a:t>
            </a:r>
            <a:endParaRPr lang="pt-PT" sz="1400" dirty="0">
              <a:latin typeface="Arial Rounded MT Bold" panose="020F070403050403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1379" y="3386225"/>
            <a:ext cx="476821" cy="476821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1331640" y="3624636"/>
            <a:ext cx="2526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Arial Rounded MT Bold" panose="020F0704030504030204" pitchFamily="34" charset="0"/>
              </a:rPr>
              <a:t> </a:t>
            </a:r>
          </a:p>
          <a:p>
            <a:r>
              <a:rPr lang="pt-PT" sz="1400" dirty="0">
                <a:latin typeface="Arial Rounded MT Bold" panose="020F0704030504030204" pitchFamily="34" charset="0"/>
              </a:rPr>
              <a:t> </a:t>
            </a:r>
            <a:r>
              <a:rPr lang="pt-PT" sz="1400" dirty="0" smtClean="0">
                <a:latin typeface="Arial Rounded MT Bold" panose="020F0704030504030204" pitchFamily="34" charset="0"/>
              </a:rPr>
              <a:t>     </a:t>
            </a:r>
            <a:r>
              <a:rPr lang="pt-PT" sz="1400" dirty="0" err="1" smtClean="0">
                <a:latin typeface="Arial Rounded MT Bold" panose="020F0704030504030204" pitchFamily="34" charset="0"/>
              </a:rPr>
              <a:t>Abba_Happy</a:t>
            </a:r>
            <a:r>
              <a:rPr lang="pt-PT" sz="1400" dirty="0" smtClean="0">
                <a:latin typeface="Arial Rounded MT Bold" panose="020F0704030504030204" pitchFamily="34" charset="0"/>
              </a:rPr>
              <a:t> New </a:t>
            </a:r>
            <a:r>
              <a:rPr lang="pt-PT" sz="1400" dirty="0" err="1" smtClean="0">
                <a:latin typeface="Arial Rounded MT Bold" panose="020F0704030504030204" pitchFamily="34" charset="0"/>
              </a:rPr>
              <a:t>Year</a:t>
            </a:r>
            <a:endParaRPr lang="pt-PT" sz="14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64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0">
        <p:split orient="vert"/>
      </p:transition>
    </mc:Choice>
    <mc:Fallback xmlns="">
      <p:transition spd="slow" advClick="0" advTm="6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12</Words>
  <Application>Microsoft Office PowerPoint</Application>
  <PresentationFormat>Apresentação no Ecrã (16:9)</PresentationFormat>
  <Paragraphs>6</Paragraphs>
  <Slides>85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85</vt:i4>
      </vt:variant>
    </vt:vector>
  </HeadingPairs>
  <TitlesOfParts>
    <vt:vector size="86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Nécy G</dc:creator>
  <cp:lastModifiedBy>Nécy G</cp:lastModifiedBy>
  <cp:revision>18</cp:revision>
  <dcterms:created xsi:type="dcterms:W3CDTF">2018-01-01T08:38:50Z</dcterms:created>
  <dcterms:modified xsi:type="dcterms:W3CDTF">2018-01-01T12:05:56Z</dcterms:modified>
</cp:coreProperties>
</file>