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91" r:id="rId2"/>
    <p:sldId id="269" r:id="rId3"/>
    <p:sldId id="286" r:id="rId4"/>
    <p:sldId id="289" r:id="rId5"/>
    <p:sldId id="265" r:id="rId6"/>
    <p:sldId id="292" r:id="rId7"/>
    <p:sldId id="287" r:id="rId8"/>
    <p:sldId id="278" r:id="rId9"/>
    <p:sldId id="285" r:id="rId10"/>
    <p:sldId id="274" r:id="rId11"/>
    <p:sldId id="290" r:id="rId12"/>
    <p:sldId id="267" r:id="rId13"/>
    <p:sldId id="264" r:id="rId14"/>
    <p:sldId id="281" r:id="rId15"/>
    <p:sldId id="280" r:id="rId16"/>
    <p:sldId id="276" r:id="rId17"/>
    <p:sldId id="288" r:id="rId18"/>
  </p:sldIdLst>
  <p:sldSz cx="9144000" cy="6858000" type="screen4x3"/>
  <p:notesSz cx="6858000" cy="9144000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FF00"/>
    <a:srgbClr val="FF3300"/>
    <a:srgbClr val="000099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106" d="100"/>
          <a:sy n="106" d="100"/>
        </p:scale>
        <p:origin x="138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8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2CB77BC-CD57-4798-AEF1-1AC8FA7F7516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1836905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978745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55175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103834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696311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278386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927016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398903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78882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633065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23827721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4007262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9735862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3254812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4173532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1727479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PT" smtClean="0"/>
          </a:p>
        </p:txBody>
      </p:sp>
    </p:spTree>
    <p:extLst>
      <p:ext uri="{BB962C8B-B14F-4D97-AF65-F5344CB8AC3E}">
        <p14:creationId xmlns:p14="http://schemas.microsoft.com/office/powerpoint/2010/main" val="2773727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71B8455-FC6D-4E09-91FE-293701969AF5}" type="slidenum">
              <a:rPr lang="fr-FR" altLang="pt-PT"/>
              <a:pPr>
                <a:spcBef>
                  <a:spcPct val="0"/>
                </a:spcBef>
              </a:pPr>
              <a:t>17</a:t>
            </a:fld>
            <a:endParaRPr lang="fr-FR" altLang="pt-PT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pt-PT" smtClean="0"/>
          </a:p>
        </p:txBody>
      </p:sp>
    </p:spTree>
    <p:extLst>
      <p:ext uri="{BB962C8B-B14F-4D97-AF65-F5344CB8AC3E}">
        <p14:creationId xmlns:p14="http://schemas.microsoft.com/office/powerpoint/2010/main" val="3321410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B77399-1F65-48F5-8325-75A547AA61E0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200682364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FFA102E-EB13-4338-931D-AAC1155183C1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190410543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A83035F-3497-47E5-AF65-6FF37DC02092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149190853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F425472-3601-483D-96E3-A8DC4434FE4C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288126569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04957D8-8473-4D8D-816D-2DBDB8EB656D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311942915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337D1F-317B-4CAE-8146-AEE774AF925E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318381888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90C99E-6FAE-4B7F-BA2D-69B27B7F6CDB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160920824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0806FA0-9329-4C1B-AF52-5D58CE106EE1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37303676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91C26B-99F4-40DA-BB55-4DBDAA8ADAAF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226673184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33B374-CC30-4FCE-BD80-85E12A2F5BAD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389778991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BC9A3C-A0FF-43D6-B5FE-E91C8A943447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  <p:extLst>
      <p:ext uri="{BB962C8B-B14F-4D97-AF65-F5344CB8AC3E}">
        <p14:creationId xmlns:p14="http://schemas.microsoft.com/office/powerpoint/2010/main" val="366601476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pt-PT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pt-PT" smtClean="0"/>
              <a:t>Click to edit Master text styles</a:t>
            </a:r>
          </a:p>
          <a:p>
            <a:pPr lvl="1"/>
            <a:r>
              <a:rPr lang="en-CA" altLang="pt-PT" smtClean="0"/>
              <a:t>Second level</a:t>
            </a:r>
          </a:p>
          <a:p>
            <a:pPr lvl="2"/>
            <a:r>
              <a:rPr lang="en-CA" altLang="pt-PT" smtClean="0"/>
              <a:t>Third level</a:t>
            </a:r>
          </a:p>
          <a:p>
            <a:pPr lvl="3"/>
            <a:r>
              <a:rPr lang="en-CA" altLang="pt-PT" smtClean="0"/>
              <a:t>Fourth level</a:t>
            </a:r>
          </a:p>
          <a:p>
            <a:pPr lvl="4"/>
            <a:r>
              <a:rPr lang="en-CA" altLang="pt-PT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BA61E4A-5ED2-4A36-BF51-A380935E5602}" type="slidenum">
              <a:rPr lang="en-CA" altLang="pt-PT"/>
              <a:pPr>
                <a:defRPr/>
              </a:pPr>
              <a:t>‹nº›</a:t>
            </a:fld>
            <a:endParaRPr lang="en-CA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image" Target="../media/image20.gif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12" Type="http://schemas.openxmlformats.org/officeDocument/2006/relationships/image" Target="../media/image1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5" Type="http://schemas.openxmlformats.org/officeDocument/2006/relationships/image" Target="../media/image12.gif"/><Relationship Id="rId10" Type="http://schemas.openxmlformats.org/officeDocument/2006/relationships/image" Target="../media/image17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Relationship Id="rId14" Type="http://schemas.openxmlformats.org/officeDocument/2006/relationships/image" Target="../media/image2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31.gif"/><Relationship Id="rId18" Type="http://schemas.openxmlformats.org/officeDocument/2006/relationships/image" Target="../media/image35.gif"/><Relationship Id="rId3" Type="http://schemas.openxmlformats.org/officeDocument/2006/relationships/image" Target="../media/image22.jpeg"/><Relationship Id="rId7" Type="http://schemas.openxmlformats.org/officeDocument/2006/relationships/image" Target="../media/image26.gif"/><Relationship Id="rId12" Type="http://schemas.openxmlformats.org/officeDocument/2006/relationships/image" Target="../media/image30.gif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11" Type="http://schemas.openxmlformats.org/officeDocument/2006/relationships/image" Target="../media/image11.gif"/><Relationship Id="rId5" Type="http://schemas.openxmlformats.org/officeDocument/2006/relationships/image" Target="../media/image24.gif"/><Relationship Id="rId15" Type="http://schemas.openxmlformats.org/officeDocument/2006/relationships/image" Target="../media/image20.gif"/><Relationship Id="rId10" Type="http://schemas.openxmlformats.org/officeDocument/2006/relationships/image" Target="../media/image29.gif"/><Relationship Id="rId4" Type="http://schemas.openxmlformats.org/officeDocument/2006/relationships/image" Target="../media/image23.gif"/><Relationship Id="rId9" Type="http://schemas.openxmlformats.org/officeDocument/2006/relationships/image" Target="../media/image28.gif"/><Relationship Id="rId14" Type="http://schemas.openxmlformats.org/officeDocument/2006/relationships/image" Target="../media/image3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36.jpeg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13" Type="http://schemas.openxmlformats.org/officeDocument/2006/relationships/image" Target="../media/image51.gif"/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12" Type="http://schemas.openxmlformats.org/officeDocument/2006/relationships/image" Target="../media/image50.gi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11" Type="http://schemas.openxmlformats.org/officeDocument/2006/relationships/image" Target="../media/image49.png"/><Relationship Id="rId5" Type="http://schemas.openxmlformats.org/officeDocument/2006/relationships/image" Target="../media/image43.gif"/><Relationship Id="rId15" Type="http://schemas.openxmlformats.org/officeDocument/2006/relationships/image" Target="../media/image52.gif"/><Relationship Id="rId10" Type="http://schemas.openxmlformats.org/officeDocument/2006/relationships/image" Target="../media/image48.png"/><Relationship Id="rId4" Type="http://schemas.openxmlformats.org/officeDocument/2006/relationships/image" Target="../media/image42.gif"/><Relationship Id="rId9" Type="http://schemas.openxmlformats.org/officeDocument/2006/relationships/image" Target="../media/image47.gif"/><Relationship Id="rId1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4.jpeg"/><Relationship Id="rId7" Type="http://schemas.openxmlformats.org/officeDocument/2006/relationships/image" Target="../media/image4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13" Type="http://schemas.openxmlformats.org/officeDocument/2006/relationships/image" Target="../media/image66.gif"/><Relationship Id="rId3" Type="http://schemas.openxmlformats.org/officeDocument/2006/relationships/image" Target="../media/image59.jpeg"/><Relationship Id="rId7" Type="http://schemas.openxmlformats.org/officeDocument/2006/relationships/image" Target="../media/image62.gif"/><Relationship Id="rId12" Type="http://schemas.openxmlformats.org/officeDocument/2006/relationships/image" Target="../media/image5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50.gif"/><Relationship Id="rId5" Type="http://schemas.openxmlformats.org/officeDocument/2006/relationships/image" Target="../media/image61.png"/><Relationship Id="rId15" Type="http://schemas.openxmlformats.org/officeDocument/2006/relationships/image" Target="../media/image67.gif"/><Relationship Id="rId10" Type="http://schemas.openxmlformats.org/officeDocument/2006/relationships/image" Target="../media/image65.gif"/><Relationship Id="rId4" Type="http://schemas.openxmlformats.org/officeDocument/2006/relationships/image" Target="../media/image60.gif"/><Relationship Id="rId9" Type="http://schemas.openxmlformats.org/officeDocument/2006/relationships/image" Target="../media/image64.gif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gif"/><Relationship Id="rId3" Type="http://schemas.openxmlformats.org/officeDocument/2006/relationships/image" Target="../media/image68.jpeg"/><Relationship Id="rId7" Type="http://schemas.openxmlformats.org/officeDocument/2006/relationships/image" Target="../media/image72.gif"/><Relationship Id="rId12" Type="http://schemas.openxmlformats.org/officeDocument/2006/relationships/image" Target="../media/image7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11" Type="http://schemas.openxmlformats.org/officeDocument/2006/relationships/image" Target="../media/image76.gif"/><Relationship Id="rId5" Type="http://schemas.openxmlformats.org/officeDocument/2006/relationships/image" Target="../media/image70.gif"/><Relationship Id="rId10" Type="http://schemas.openxmlformats.org/officeDocument/2006/relationships/image" Target="../media/image75.gif"/><Relationship Id="rId4" Type="http://schemas.openxmlformats.org/officeDocument/2006/relationships/image" Target="../media/image69.gif"/><Relationship Id="rId9" Type="http://schemas.openxmlformats.org/officeDocument/2006/relationships/image" Target="../media/image7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13" Type="http://schemas.openxmlformats.org/officeDocument/2006/relationships/image" Target="../media/image84.gif"/><Relationship Id="rId3" Type="http://schemas.openxmlformats.org/officeDocument/2006/relationships/image" Target="../media/image79.jpeg"/><Relationship Id="rId7" Type="http://schemas.openxmlformats.org/officeDocument/2006/relationships/image" Target="../media/image82.gif"/><Relationship Id="rId12" Type="http://schemas.openxmlformats.org/officeDocument/2006/relationships/image" Target="../media/image8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20.gif"/><Relationship Id="rId5" Type="http://schemas.openxmlformats.org/officeDocument/2006/relationships/image" Target="../media/image81.gif"/><Relationship Id="rId10" Type="http://schemas.openxmlformats.org/officeDocument/2006/relationships/image" Target="../media/image66.gif"/><Relationship Id="rId4" Type="http://schemas.openxmlformats.org/officeDocument/2006/relationships/image" Target="../media/image80.gif"/><Relationship Id="rId9" Type="http://schemas.openxmlformats.org/officeDocument/2006/relationships/image" Target="../media/image50.gif"/><Relationship Id="rId14" Type="http://schemas.openxmlformats.org/officeDocument/2006/relationships/image" Target="../media/image8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88.gif"/><Relationship Id="rId4" Type="http://schemas.openxmlformats.org/officeDocument/2006/relationships/image" Target="../media/image8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13" Type="http://schemas.openxmlformats.org/officeDocument/2006/relationships/image" Target="../media/image98.gif"/><Relationship Id="rId18" Type="http://schemas.openxmlformats.org/officeDocument/2006/relationships/image" Target="../media/image20.gif"/><Relationship Id="rId3" Type="http://schemas.openxmlformats.org/officeDocument/2006/relationships/image" Target="../media/image89.jpeg"/><Relationship Id="rId7" Type="http://schemas.openxmlformats.org/officeDocument/2006/relationships/image" Target="../media/image93.gif"/><Relationship Id="rId12" Type="http://schemas.openxmlformats.org/officeDocument/2006/relationships/image" Target="../media/image97.gif"/><Relationship Id="rId17" Type="http://schemas.openxmlformats.org/officeDocument/2006/relationships/image" Target="../media/image100.gif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9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gif"/><Relationship Id="rId11" Type="http://schemas.openxmlformats.org/officeDocument/2006/relationships/image" Target="../media/image96.gif"/><Relationship Id="rId5" Type="http://schemas.openxmlformats.org/officeDocument/2006/relationships/image" Target="../media/image91.gif"/><Relationship Id="rId15" Type="http://schemas.openxmlformats.org/officeDocument/2006/relationships/image" Target="../media/image37.gif"/><Relationship Id="rId10" Type="http://schemas.openxmlformats.org/officeDocument/2006/relationships/image" Target="../media/image95.gif"/><Relationship Id="rId4" Type="http://schemas.openxmlformats.org/officeDocument/2006/relationships/image" Target="../media/image90.gif"/><Relationship Id="rId9" Type="http://schemas.openxmlformats.org/officeDocument/2006/relationships/image" Target="../media/image50.gif"/><Relationship Id="rId1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gif"/><Relationship Id="rId13" Type="http://schemas.openxmlformats.org/officeDocument/2006/relationships/image" Target="../media/image108.gif"/><Relationship Id="rId3" Type="http://schemas.openxmlformats.org/officeDocument/2006/relationships/image" Target="../media/image101.jpeg"/><Relationship Id="rId7" Type="http://schemas.openxmlformats.org/officeDocument/2006/relationships/image" Target="../media/image103.gif"/><Relationship Id="rId12" Type="http://schemas.openxmlformats.org/officeDocument/2006/relationships/image" Target="../media/image10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11" Type="http://schemas.openxmlformats.org/officeDocument/2006/relationships/image" Target="../media/image66.gif"/><Relationship Id="rId5" Type="http://schemas.openxmlformats.org/officeDocument/2006/relationships/image" Target="../media/image102.gif"/><Relationship Id="rId15" Type="http://schemas.openxmlformats.org/officeDocument/2006/relationships/image" Target="../media/image20.gif"/><Relationship Id="rId10" Type="http://schemas.openxmlformats.org/officeDocument/2006/relationships/image" Target="../media/image106.gif"/><Relationship Id="rId4" Type="http://schemas.openxmlformats.org/officeDocument/2006/relationships/image" Target="../media/image65.gif"/><Relationship Id="rId9" Type="http://schemas.openxmlformats.org/officeDocument/2006/relationships/image" Target="../media/image105.gif"/><Relationship Id="rId14" Type="http://schemas.openxmlformats.org/officeDocument/2006/relationships/image" Target="../media/image10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13" Type="http://schemas.openxmlformats.org/officeDocument/2006/relationships/image" Target="../media/image114.gif"/><Relationship Id="rId3" Type="http://schemas.openxmlformats.org/officeDocument/2006/relationships/image" Target="../media/image110.jpeg"/><Relationship Id="rId7" Type="http://schemas.openxmlformats.org/officeDocument/2006/relationships/image" Target="../media/image112.gif"/><Relationship Id="rId12" Type="http://schemas.openxmlformats.org/officeDocument/2006/relationships/image" Target="../media/image5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13.gif"/><Relationship Id="rId5" Type="http://schemas.openxmlformats.org/officeDocument/2006/relationships/image" Target="../media/image23.gif"/><Relationship Id="rId15" Type="http://schemas.openxmlformats.org/officeDocument/2006/relationships/image" Target="../media/image20.gif"/><Relationship Id="rId10" Type="http://schemas.openxmlformats.org/officeDocument/2006/relationships/image" Target="../media/image65.gif"/><Relationship Id="rId4" Type="http://schemas.openxmlformats.org/officeDocument/2006/relationships/image" Target="../media/image111.gif"/><Relationship Id="rId9" Type="http://schemas.openxmlformats.org/officeDocument/2006/relationships/image" Target="../media/image82.gif"/><Relationship Id="rId14" Type="http://schemas.openxmlformats.org/officeDocument/2006/relationships/image" Target="../media/image1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23.gif"/><Relationship Id="rId3" Type="http://schemas.openxmlformats.org/officeDocument/2006/relationships/image" Target="../media/image116.jpeg"/><Relationship Id="rId7" Type="http://schemas.openxmlformats.org/officeDocument/2006/relationships/image" Target="../media/image120.gif"/><Relationship Id="rId12" Type="http://schemas.openxmlformats.org/officeDocument/2006/relationships/image" Target="../media/image2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gif"/><Relationship Id="rId11" Type="http://schemas.openxmlformats.org/officeDocument/2006/relationships/image" Target="../media/image122.gif"/><Relationship Id="rId5" Type="http://schemas.openxmlformats.org/officeDocument/2006/relationships/image" Target="../media/image118.gif"/><Relationship Id="rId10" Type="http://schemas.openxmlformats.org/officeDocument/2006/relationships/image" Target="../media/image121.gif"/><Relationship Id="rId4" Type="http://schemas.openxmlformats.org/officeDocument/2006/relationships/image" Target="../media/image117.gif"/><Relationship Id="rId9" Type="http://schemas.openxmlformats.org/officeDocument/2006/relationships/image" Target="../media/image1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gif"/><Relationship Id="rId3" Type="http://schemas.openxmlformats.org/officeDocument/2006/relationships/image" Target="../media/image124.jpeg"/><Relationship Id="rId7" Type="http://schemas.openxmlformats.org/officeDocument/2006/relationships/image" Target="../media/image12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5" Type="http://schemas.openxmlformats.org/officeDocument/2006/relationships/image" Target="../media/image12.gif"/><Relationship Id="rId4" Type="http://schemas.openxmlformats.org/officeDocument/2006/relationships/image" Target="../media/image13.gif"/><Relationship Id="rId9" Type="http://schemas.openxmlformats.org/officeDocument/2006/relationships/image" Target="../media/image8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gif"/><Relationship Id="rId3" Type="http://schemas.openxmlformats.org/officeDocument/2006/relationships/image" Target="../media/image127.jpeg"/><Relationship Id="rId7" Type="http://schemas.openxmlformats.org/officeDocument/2006/relationships/image" Target="../media/image5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gif"/><Relationship Id="rId5" Type="http://schemas.openxmlformats.org/officeDocument/2006/relationships/image" Target="../media/image129.gif"/><Relationship Id="rId4" Type="http://schemas.openxmlformats.org/officeDocument/2006/relationships/image" Target="../media/image128.gif"/><Relationship Id="rId9" Type="http://schemas.openxmlformats.org/officeDocument/2006/relationships/image" Target="../media/image10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gif"/><Relationship Id="rId3" Type="http://schemas.openxmlformats.org/officeDocument/2006/relationships/image" Target="../media/image86.gif"/><Relationship Id="rId7" Type="http://schemas.openxmlformats.org/officeDocument/2006/relationships/image" Target="../media/image135.gif"/><Relationship Id="rId12" Type="http://schemas.openxmlformats.org/officeDocument/2006/relationships/image" Target="../media/image13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4.gif"/><Relationship Id="rId11" Type="http://schemas.openxmlformats.org/officeDocument/2006/relationships/image" Target="../media/image138.gif"/><Relationship Id="rId5" Type="http://schemas.openxmlformats.org/officeDocument/2006/relationships/image" Target="../media/image133.gif"/><Relationship Id="rId10" Type="http://schemas.openxmlformats.org/officeDocument/2006/relationships/image" Target="../media/image108.gif"/><Relationship Id="rId4" Type="http://schemas.openxmlformats.org/officeDocument/2006/relationships/image" Target="../media/image132.gif"/><Relationship Id="rId9" Type="http://schemas.openxmlformats.org/officeDocument/2006/relationships/image" Target="../media/image1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out neuf pour 20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6" descr="mobil1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57200"/>
            <a:ext cx="4111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8" descr="JAUN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981200"/>
            <a:ext cx="36512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Picture 9" descr="LILAS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438400"/>
            <a:ext cx="36512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Picture 10" descr="mobil1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133600"/>
            <a:ext cx="4111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Picture 11" descr="mobil1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524000"/>
            <a:ext cx="4111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2" name="Picture 12" descr="bb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762000"/>
            <a:ext cx="446088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3" name="Picture 13" descr="bb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048000"/>
            <a:ext cx="446088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4" name="Picture 14" descr="mobil1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19400"/>
            <a:ext cx="4111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5" name="Picture 15" descr="mobil1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81000"/>
            <a:ext cx="4111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6" name="Picture 16" descr="JAUN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762000"/>
            <a:ext cx="36512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17" descr="BOULE ÉTOILE BELLE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0"/>
            <a:ext cx="42227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18" descr="BOULE ÉTOILE BELLE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276600"/>
            <a:ext cx="42227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19" descr="eto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1000"/>
            <a:ext cx="468313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0" name="Picture 20" descr="REMPLACER LA DORE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00550"/>
            <a:ext cx="2960688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101" name="Text Box 21"/>
          <p:cNvSpPr txBox="1">
            <a:spLocks noChangeArrowheads="1"/>
          </p:cNvSpPr>
          <p:nvPr/>
        </p:nvSpPr>
        <p:spPr bwMode="auto">
          <a:xfrm>
            <a:off x="250825" y="260350"/>
            <a:ext cx="46418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b="1">
                <a:solidFill>
                  <a:srgbClr val="FFC000"/>
                </a:solidFill>
                <a:latin typeface="Verdana" panose="020B0604030504040204" pitchFamily="34" charset="0"/>
              </a:rPr>
              <a:t>É Natal!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C0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Neste dia os anjos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anunciaram o nascimento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de Jesus.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128272" y="6039515"/>
            <a:ext cx="602707" cy="57467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916737" y="6165304"/>
            <a:ext cx="1086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>
                    <a:lumMod val="85000"/>
                  </a:schemeClr>
                </a:solidFill>
                <a:latin typeface="Rockwell Extra Bold" panose="02060903040505020403" pitchFamily="18" charset="0"/>
              </a:rPr>
              <a:t>CLICAR</a:t>
            </a:r>
            <a:endParaRPr lang="pt-PT" sz="1600" dirty="0">
              <a:solidFill>
                <a:schemeClr val="bg1">
                  <a:lumMod val="85000"/>
                </a:schemeClr>
              </a:solidFill>
              <a:latin typeface="Rockwell Extra Bold" panose="020609030405050204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 loop="1">
            <p:snd r:embed="rId3" name="Natal - Bing Crosby - Jingle bell rock.wav"/>
          </p:stSnd>
        </p:sndAc>
      </p:transition>
    </mc:Choice>
    <mc:Fallback>
      <p:transition spd="slow">
        <p:circle/>
        <p:sndAc>
          <p:stSnd loop="1">
            <p:snd r:embed="rId3" name="Natal - Bing Crosby - Jingle bell ro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" fill="hold"/>
                                        <p:tgtEl>
                                          <p:spTgt spid="46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" fill="hold"/>
                                        <p:tgtEl>
                                          <p:spTgt spid="46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25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46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46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" fill="hold"/>
                                        <p:tgtEl>
                                          <p:spTgt spid="46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" fill="hold"/>
                                        <p:tgtEl>
                                          <p:spTgt spid="46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725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46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46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1" grpId="0" build="p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hristmas4-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rudolph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876800"/>
            <a:ext cx="936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Lanterne_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981200"/>
            <a:ext cx="8763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 descr="Lampadair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990600"/>
            <a:ext cx="53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" descr="Sapin_0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5826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0" descr="boite3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667000"/>
            <a:ext cx="7080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 descr="etoile_or -bouge un peu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09800"/>
            <a:ext cx="62865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 descr="Rudolf 01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10000"/>
            <a:ext cx="23209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14" descr="!cid_003a01c42ef7$fcd0d200$33a3cb18@PC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246688"/>
            <a:ext cx="2582863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15" descr="!cid_003a01c42ef7$fcd0d200$33a3cb18@PC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038600"/>
            <a:ext cx="2582863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16" descr="!cid_003a01c42ef7$fcd0d200$33a3cb18@PC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895600"/>
            <a:ext cx="2582863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17" descr="traineau tiré gars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8575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18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9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Picture 20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Picture 21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Picture 24" descr="kerstboom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343400"/>
            <a:ext cx="16764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3" name="Picture 26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4" name="Picture 27" descr="NEIGE LIDESE NEI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8" name="Text Box 28"/>
          <p:cNvSpPr txBox="1">
            <a:spLocks noChangeArrowheads="1"/>
          </p:cNvSpPr>
          <p:nvPr/>
        </p:nvSpPr>
        <p:spPr bwMode="auto">
          <a:xfrm>
            <a:off x="323850" y="260350"/>
            <a:ext cx="34274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Naquele</a:t>
            </a:r>
            <a:r>
              <a:rPr lang="pt-BR" altLang="pt-PT" sz="2400">
                <a:solidFill>
                  <a:srgbClr val="FFC000"/>
                </a:solidFill>
              </a:rPr>
              <a:t> </a:t>
            </a: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momento,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nascia também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a alegria, a paz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C000"/>
                </a:solidFill>
                <a:latin typeface="Verdana" panose="020B0604030504040204" pitchFamily="34" charset="0"/>
              </a:rPr>
              <a:t>e a esperança…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125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" fill="hold"/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" fill="hold"/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25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15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15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5" fill="hold"/>
                                        <p:tgtEl>
                                          <p:spTgt spid="15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5" fill="hold"/>
                                        <p:tgtEl>
                                          <p:spTgt spid="15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8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ond-ecran-noel25-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381000"/>
            <a:ext cx="99822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3" descr="occasionsapin_noel_bleu_jasmin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00200"/>
            <a:ext cx="2011363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4" descr="sapin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4572000"/>
            <a:ext cx="17145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 descr="couronne_no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657600"/>
            <a:ext cx="846138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7" descr="lumiere5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389688"/>
            <a:ext cx="822325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0" descr="bon_neige-email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57750"/>
            <a:ext cx="2125663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11" descr="image59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276600"/>
            <a:ext cx="1211263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4" name="Picture 14" descr="couron8(petite)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505200"/>
            <a:ext cx="4572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6" name="Picture 16" descr="rudolph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343400"/>
            <a:ext cx="936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7" name="Picture 17" descr="oisau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2057400"/>
            <a:ext cx="800100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8" name="Picture 18" descr="oiseau 2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667000"/>
            <a:ext cx="914400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9" name="Picture 19" descr="noel-titi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429000"/>
            <a:ext cx="685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20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626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icture 21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0"/>
            <a:ext cx="36957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22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23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1242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4" name="Picture 24" descr="Lanterne_01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12954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5" name="Picture 25" descr="BOUCLE NON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1295400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Picture 26" descr="luna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8" y="1981200"/>
            <a:ext cx="4064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7" name="Text Box 27"/>
          <p:cNvSpPr txBox="1">
            <a:spLocks noChangeArrowheads="1"/>
          </p:cNvSpPr>
          <p:nvPr/>
        </p:nvSpPr>
        <p:spPr bwMode="auto">
          <a:xfrm>
            <a:off x="5041900" y="0"/>
            <a:ext cx="41021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002060"/>
                </a:solidFill>
                <a:latin typeface="Verdana" panose="020B0604030504040204" pitchFamily="34" charset="0"/>
              </a:rPr>
              <a:t>…e o amor dentro     de cada coração.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002060"/>
                </a:solidFill>
                <a:latin typeface="Verdana" panose="020B0604030504040204" pitchFamily="34" charset="0"/>
              </a:rPr>
              <a:t>   O natal além de 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002060"/>
                </a:solidFill>
                <a:latin typeface="Verdana" panose="020B0604030504040204" pitchFamily="34" charset="0"/>
              </a:rPr>
              <a:t>   		momento 			de oração…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40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40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8025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" fill="hold"/>
                                        <p:tgtEl>
                                          <p:spTgt spid="40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" fill="hold"/>
                                        <p:tgtEl>
                                          <p:spTgt spid="40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915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40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40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7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---w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6670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6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0574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Picture 7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8956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0" name="Picture 8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0386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9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2578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10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8100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3" name="Picture 11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2954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4" name="Picture 12" descr="3 MINI MIN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3434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6" name="Picture 14" descr="xx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5508625"/>
            <a:ext cx="16795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7" name="Picture 15" descr="GAUCH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4570413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18" descr="Etoile_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0"/>
            <a:ext cx="10668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20" descr="Etoile_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2954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23" descr="NEIGE LIDESE NEI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957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4" descr="NEIGE LIDESE NEI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-315913"/>
            <a:ext cx="3695700" cy="40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25" descr="NEIGE LIDESE NEI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0"/>
            <a:ext cx="36957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26" descr="NEIGE LIDESE NEI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36957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Picture 27" descr="NEIGE LIDESE NEI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795588"/>
            <a:ext cx="4140200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0" name="Text Box 28"/>
          <p:cNvSpPr txBox="1">
            <a:spLocks noChangeArrowheads="1"/>
          </p:cNvSpPr>
          <p:nvPr/>
        </p:nvSpPr>
        <p:spPr bwMode="auto">
          <a:xfrm>
            <a:off x="250825" y="476250"/>
            <a:ext cx="4237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…é a união da família…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" fill="hold"/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" fill="hold"/>
                                        <p:tgtEl>
                                          <p:spTgt spid="44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0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halet-noel-ile-quebec-canada-2035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v3_slide0008_image01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14800"/>
            <a:ext cx="2209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v3_slide0008_image01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4800"/>
            <a:ext cx="3352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v3_slide0037_image00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29200"/>
            <a:ext cx="15240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v3_slide0034_image06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419600"/>
            <a:ext cx="1524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noel10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486400"/>
            <a:ext cx="11080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3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14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15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16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17" descr="noel_00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19" descr="etoile13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0"/>
            <a:ext cx="674688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0" descr="fetes25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0"/>
            <a:ext cx="5365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24" descr="boucl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438400"/>
            <a:ext cx="8001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9" name="Picture 25" descr="boucl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48200"/>
            <a:ext cx="8001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0" name="Picture 26" descr="cour petite brille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72440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1" name="Picture 27" descr="cour mini mini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971800"/>
            <a:ext cx="5032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Picture 28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Picture 29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048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Picture 30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386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1" name="Picture 31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857500"/>
            <a:ext cx="4762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6" name="Picture 32" descr="NEW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4290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7" name="Picture 33" descr="DSAUTE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029200"/>
            <a:ext cx="1074738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4" name="Picture 34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179388" y="333375"/>
            <a:ext cx="51133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…e o sinal de que chegamos ao final de mais um ano.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5" fill="hold"/>
                                        <p:tgtEl>
                                          <p:spTgt spid="1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5" fill="hold"/>
                                        <p:tgtEl>
                                          <p:spTgt spid="1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9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rech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1005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4" descr="6 VERTICAL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550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5" descr="6 VERTICAL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9338"/>
            <a:ext cx="97155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6" descr="lumiere super,mettre dans le bas,anm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7" descr="lumiere super,mettre dans le bas,anm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62713"/>
            <a:ext cx="60356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Picture 8" descr="deco68 LONGU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Picture 9" descr="deco68 LONGU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10" descr="etoile13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133600"/>
            <a:ext cx="674688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5" name="Picture 11" descr="JESUS DANS LA CRECH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648200"/>
            <a:ext cx="13366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1258888" y="620713"/>
            <a:ext cx="41052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Apesar                     das dificuldades     que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passámos,existiram também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grandes realizações.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6" grpId="0" build="p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nd-ecran-noel34-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BLANC ET ROU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1975"/>
            <a:ext cx="29146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 descr="lampadaire aut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038600"/>
            <a:ext cx="857250" cy="11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 descr="Lampadair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733800"/>
            <a:ext cx="53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 descr="cour brill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029200"/>
            <a:ext cx="914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8" descr="tit chato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486400"/>
            <a:ext cx="9493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9" descr="lumiere longues(barre)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4359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11" descr="image56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981200"/>
            <a:ext cx="17367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7" name="Picture 13" descr="cour petite brill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74320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8" name="Picture 14" descr="cour mini mini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066800"/>
            <a:ext cx="5032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9" name="Picture 15" descr="cour mini mini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66800"/>
            <a:ext cx="5032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0" name="Picture 16" descr="mini mini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7526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1" name="Picture 17" descr="mini mini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7526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18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19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20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36576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21" descr="NEIGE LIDESE NEI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857500"/>
            <a:ext cx="42291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8" name="Picture 24" descr="NOUVEAU2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733800"/>
            <a:ext cx="1268413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9" name="Text Box 25"/>
          <p:cNvSpPr txBox="1">
            <a:spLocks noChangeArrowheads="1"/>
          </p:cNvSpPr>
          <p:nvPr/>
        </p:nvSpPr>
        <p:spPr bwMode="auto">
          <a:xfrm>
            <a:off x="323850" y="404813"/>
            <a:ext cx="68405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E graças à sua amizade, tivemos bons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motivos para sermos felizes…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2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" fill="hold"/>
                                        <p:tgtEl>
                                          <p:spTgt spid="42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" fill="hold"/>
                                        <p:tgtEl>
                                          <p:spTgt spid="42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420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420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9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57346261VzDQWa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 descr="cheminee-beau feu pour foye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743200"/>
            <a:ext cx="1828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image1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029200"/>
            <a:ext cx="85725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 descr="flocon3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33400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1" descr="Chandelle_0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609600"/>
            <a:ext cx="811213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12" descr="Oiseau_0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572000"/>
            <a:ext cx="1268413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13" descr="cadeau15 CUTE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14800"/>
            <a:ext cx="879475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15" descr="livre et5 chandell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2400"/>
            <a:ext cx="1589088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8" name="Picture 16" descr="assiette et verre lait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829300"/>
            <a:ext cx="16002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18" descr="bougi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609600"/>
            <a:ext cx="811213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1" name="Picture 19" descr="24 decembre cal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057400"/>
            <a:ext cx="1474788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3" name="Picture 21" descr="ANIMÉ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685800"/>
            <a:ext cx="762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6" name="Text Box 24"/>
          <p:cNvSpPr txBox="1">
            <a:spLocks noChangeArrowheads="1"/>
          </p:cNvSpPr>
          <p:nvPr/>
        </p:nvSpPr>
        <p:spPr bwMode="auto">
          <a:xfrm>
            <a:off x="323850" y="1844675"/>
            <a:ext cx="54038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Que você continue sendo essa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pessoa amiga e boa…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" fill="hold"/>
                                        <p:tgtEl>
                                          <p:spTgt spid="2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" fill="hold"/>
                                        <p:tgtEl>
                                          <p:spTgt spid="2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28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28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6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nd-ecran-noel10-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 descr="blanc et o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124200"/>
            <a:ext cx="2492375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4" descr="couron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05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5" descr="Rudolf 0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124200"/>
            <a:ext cx="2057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7" descr="rennes-traineaux-DESSUS DE MAISON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765175"/>
            <a:ext cx="23780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8" descr="11sapin rouge beau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137025"/>
            <a:ext cx="17367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9" descr="couronne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89560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8" name="Picture 12" descr="mini mini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2672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3" descr="NEIGE LIDESE NEIG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4" descr="NEIGE LIDESE NEIG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16" descr="NEIGE LIDESE NEIG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857500"/>
            <a:ext cx="44196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4" name="Picture 18" descr="Kats 11 ko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724400"/>
            <a:ext cx="6175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5" name="Picture 19" descr="NEIGE LIDESE NEIG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20" descr="NEIGE LIDESE NEIG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857500"/>
            <a:ext cx="62484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7" name="Picture 21" descr="DALMATIEN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715000"/>
            <a:ext cx="14287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8" name="Picture 22" descr="chevaux026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2411413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9" name="Text Box 23"/>
          <p:cNvSpPr txBox="1">
            <a:spLocks noChangeArrowheads="1"/>
          </p:cNvSpPr>
          <p:nvPr/>
        </p:nvSpPr>
        <p:spPr bwMode="auto">
          <a:xfrm>
            <a:off x="179388" y="188913"/>
            <a:ext cx="77771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Que alegra sempre o coração de todos    que acreditam na verdade, no amor…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" fill="hold"/>
                                        <p:tgtEl>
                                          <p:spTgt spid="39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" fill="hold"/>
                                        <p:tgtEl>
                                          <p:spTgt spid="39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9" grpId="0" build="p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oel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noel-ange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4800"/>
            <a:ext cx="346392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NEIGE LIDESE NEI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NEIGE LIDESE NEI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048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 descr="NEIGE LIDESE NEI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8" descr="NEIGE LIDESE NEI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9" descr="Etoile_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144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250825" y="333375"/>
            <a:ext cx="6913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…e na bondade, que é uma virtude.</a:t>
            </a:r>
            <a:endParaRPr lang="pt-BR" altLang="pt-PT" sz="24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2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2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NOWELLLYESSSS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4" descr="Lantaar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209800"/>
            <a:ext cx="914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7" descr="mini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429000"/>
            <a:ext cx="7651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8" descr="corre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418138"/>
            <a:ext cx="132556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11" descr="CHAT NEW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874838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Picture 12" descr="MA MA FENETR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590800"/>
            <a:ext cx="42703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9" name="Picture 13" descr="couronnes_noel006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505200"/>
            <a:ext cx="609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0" name="Picture 14" descr="CHIEN GAUCH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11080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2" name="Picture 16" descr="nuages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33400"/>
            <a:ext cx="2286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5" name="Picture 19" descr="ROUGE DANS NID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2354263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6" name="Picture 20" descr="NEWS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600"/>
            <a:ext cx="1752600" cy="218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7" name="Picture 21" descr="kerstboom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3048000"/>
            <a:ext cx="1474787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22" descr="3 MINI MINI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267200"/>
            <a:ext cx="685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79" name="Picture 23" descr="NOUVEAU"/>
          <p:cNvSpPr>
            <a:spLocks noChangeAspect="1" noChangeArrowheads="1"/>
          </p:cNvSpPr>
          <p:nvPr/>
        </p:nvSpPr>
        <p:spPr bwMode="auto">
          <a:xfrm>
            <a:off x="5943600" y="3124200"/>
            <a:ext cx="1066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/>
          </a:p>
        </p:txBody>
      </p:sp>
      <p:pic>
        <p:nvPicPr>
          <p:cNvPr id="45082" name="Picture 26" descr="cheval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81400"/>
            <a:ext cx="15240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3" name="Picture 27" descr="NOUVEAU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862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4" name="Picture 28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29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30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048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31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Picture 32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33" descr="NEIGE LIDESE NEIG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90" name="Text Box 34"/>
          <p:cNvSpPr txBox="1">
            <a:spLocks noChangeArrowheads="1"/>
          </p:cNvSpPr>
          <p:nvPr/>
        </p:nvSpPr>
        <p:spPr bwMode="auto">
          <a:xfrm>
            <a:off x="3563938" y="1557338"/>
            <a:ext cx="37195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4800" b="1">
                <a:solidFill>
                  <a:srgbClr val="FFC000"/>
                </a:solidFill>
                <a:latin typeface="Algerian" panose="04020705040A02060702" pitchFamily="82" charset="0"/>
              </a:rPr>
              <a:t>É   NATAL!...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5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5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45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45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9" grpId="0" animBg="1"/>
      <p:bldP spid="45090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96379103oLuIF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11sapin rouge be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37025"/>
            <a:ext cx="17367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noel7sapin gros et beau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2982913"/>
            <a:ext cx="2492375" cy="387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rudolph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819400"/>
            <a:ext cx="936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Nez-Rouge 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886200"/>
            <a:ext cx="156527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image6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953000"/>
            <a:ext cx="1703388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0" descr="neige3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276600"/>
            <a:ext cx="8223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14" descr="bulles d'eau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724400"/>
            <a:ext cx="7318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15" descr="mini mini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6576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16" descr="mini mini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2766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7" descr="mini mini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7338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Picture 19" descr="image58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1622425" cy="258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20" descr="v3_slide0021_image047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21" descr="v3_slide0021_image047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22" descr="v3_slide0009_image017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1" name="Picture 23" descr="v3_slide0009_image017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2" name="Picture 24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3" name="Picture 25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572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4" name="Picture 26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46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5" name="Picture 27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5146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40" name="Text Box 28"/>
          <p:cNvSpPr txBox="1">
            <a:spLocks noChangeArrowheads="1"/>
          </p:cNvSpPr>
          <p:nvPr/>
        </p:nvSpPr>
        <p:spPr bwMode="auto">
          <a:xfrm>
            <a:off x="1258888" y="765175"/>
            <a:ext cx="59896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Um dia de reflexões, de perdão 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de agradecimentos...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" fill="hold"/>
                                        <p:tgtEl>
                                          <p:spTgt spid="13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" fill="hold"/>
                                        <p:tgtEl>
                                          <p:spTgt spid="13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45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13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13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0" grpId="0" build="p" autoUpdateAnimBg="0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96378828VijncU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v3_slide0010_image02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62000" y="4572000"/>
            <a:ext cx="1219200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v3_slide0010_image02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4196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v3_slide0010_image02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495800"/>
            <a:ext cx="11430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occasionsapin_noel_bleu_jasmin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657600"/>
            <a:ext cx="2011362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1" descr="Lampadair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352800"/>
            <a:ext cx="53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16" descr="chorale1(DEHORS)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953000"/>
            <a:ext cx="10509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17" descr="noel1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486400"/>
            <a:ext cx="11080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Picture 18" descr="rennes-traineaux-DESSUS DE MAISON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838200"/>
            <a:ext cx="23780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Picture 19" descr="11sapin rouge beau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137025"/>
            <a:ext cx="17367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22" descr="lite9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352800"/>
            <a:ext cx="331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3" descr="cour mini mini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581400"/>
            <a:ext cx="5032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24" descr="3 rennes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743200"/>
            <a:ext cx="1349375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26" descr="boite différent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7800"/>
            <a:ext cx="822325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8" name="Picture 27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28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0" name="Picture 29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1" name="Picture 30" descr="NEIGE LIDESE NEIG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395288" y="2060575"/>
            <a:ext cx="7416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quero</a:t>
            </a:r>
            <a:r>
              <a:rPr lang="pt-BR" altLang="pt-PT" sz="2400">
                <a:solidFill>
                  <a:srgbClr val="FFFF00"/>
                </a:solidFill>
                <a:latin typeface="Verdana" panose="020B0604030504040204" pitchFamily="34" charset="0"/>
              </a:rPr>
              <a:t> </a:t>
            </a: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pedir a Deus  que encontre a força,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o amor e a paz divina.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" fill="hold"/>
                                        <p:tgtEl>
                                          <p:spTgt spid="10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" fill="hold"/>
                                        <p:tgtEl>
                                          <p:spTgt spid="10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975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" fill="hold"/>
                                        <p:tgtEl>
                                          <p:spTgt spid="10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" fill="hold"/>
                                        <p:tgtEl>
                                          <p:spTgt spid="10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1" grpId="0" build="p" autoUpdateAnimBg="0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etoile filan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533400"/>
            <a:ext cx="22860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3716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0574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819400"/>
            <a:ext cx="53340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7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2004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8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6576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Picture 9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8862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10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8768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1" name="Picture 11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7244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2" name="Picture 12" descr="fetes10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914400"/>
            <a:ext cx="4683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3" name="Picture 13" descr="boule8 origina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038600"/>
            <a:ext cx="5365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6" name="Picture 16" descr="Creche_0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508625"/>
            <a:ext cx="16795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7" name="Picture 17" descr="boite différent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6738"/>
            <a:ext cx="82232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6" name="Picture 18" descr="!cid_003a01c42ef7$fcd0d200$33a3cb18@PC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2582863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7" name="Picture 19" descr="!cid_003a01c42ef7$fcd0d200$33a3cb18@PC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14600"/>
            <a:ext cx="2582863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8" name="Picture 20" descr="!cid_003a01c42ef7$fcd0d200$33a3cb18@PC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05200"/>
            <a:ext cx="2582863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9" name="Picture 22" descr="chorale2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622925"/>
            <a:ext cx="16922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3" name="Picture 23" descr="horlog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1" name="Picture 24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2" name="Picture 25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3" name="Picture 26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4" name="Picture 27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8" name="Picture 28" descr="MINI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486400"/>
            <a:ext cx="1143000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6" name="Picture 29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7" name="Picture 30" descr="NEIGE LIDESE NEIG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857500"/>
            <a:ext cx="40005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71" name="Text Box 31"/>
          <p:cNvSpPr txBox="1">
            <a:spLocks noChangeArrowheads="1"/>
          </p:cNvSpPr>
          <p:nvPr/>
        </p:nvSpPr>
        <p:spPr bwMode="auto">
          <a:xfrm>
            <a:off x="1487488" y="476250"/>
            <a:ext cx="48418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Para alcançarmos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os sonhos almejados,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acreditemos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numa vida melhor.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5" fill="hold"/>
                                        <p:tgtEl>
                                          <p:spTgt spid="35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5" fill="hold"/>
                                        <p:tgtEl>
                                          <p:spTgt spid="35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625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75" fill="hold"/>
                                        <p:tgtEl>
                                          <p:spTgt spid="358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75" fill="hold"/>
                                        <p:tgtEl>
                                          <p:spTgt spid="358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9975"/>
                            </p:stCondLst>
                            <p:childTnLst>
                              <p:par>
                                <p:cTn id="9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75" fill="hold"/>
                                        <p:tgtEl>
                                          <p:spTgt spid="358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75" fill="hold"/>
                                        <p:tgtEl>
                                          <p:spTgt spid="358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9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75" fill="hold"/>
                                        <p:tgtEl>
                                          <p:spTgt spid="358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75" fill="hold"/>
                                        <p:tgtEl>
                                          <p:spTgt spid="358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1" grpId="0" build="p" autoUpdateAnimBg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 descr="Lampadair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3124200"/>
            <a:ext cx="53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4" descr="Lampadair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124200"/>
            <a:ext cx="53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noel_04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1371600"/>
            <a:ext cx="1028700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8" descr="couron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66800"/>
            <a:ext cx="1039813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1" descr="fen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15208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14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096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1" name="Picture 15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524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16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812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3" name="Picture 17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718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8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3622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19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622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20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4196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21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Picture 22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7912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23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6388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0" name="Picture 24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57912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1" name="Picture 25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715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2" name="Picture 26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8768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3" name="Picture 27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572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4" name="Picture 28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429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5" name="Picture 29" descr="noel_07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810000"/>
            <a:ext cx="8001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6" name="Picture 30" descr="Kats 11 ko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114800"/>
            <a:ext cx="6175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47" name="Text Box 31"/>
          <p:cNvSpPr txBox="1">
            <a:spLocks noChangeArrowheads="1"/>
          </p:cNvSpPr>
          <p:nvPr/>
        </p:nvSpPr>
        <p:spPr bwMode="auto">
          <a:xfrm>
            <a:off x="3870325" y="269875"/>
            <a:ext cx="36512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E que de uma forma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gratificante...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75" fill="hold"/>
                                        <p:tgtEl>
                                          <p:spTgt spid="34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75" fill="hold"/>
                                        <p:tgtEl>
                                          <p:spTgt spid="34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1550"/>
                            </p:stCondLst>
                            <p:childTnLst>
                              <p:par>
                                <p:cTn id="1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75" fill="hold"/>
                                        <p:tgtEl>
                                          <p:spTgt spid="34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75" fill="hold"/>
                                        <p:tgtEl>
                                          <p:spTgt spid="34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7" grpId="0" build="p" autoUpdateAnimBg="0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fond-ecran-noel6-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JAUN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743200"/>
            <a:ext cx="12192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chat_photo_regarde_derrier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1143000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CHAT BEIG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267200"/>
            <a:ext cx="1066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BAS (LONGUE)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 descr="BAS (LONGUE)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13" descr="BLANC LECHE PATT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600200"/>
            <a:ext cx="75406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14" descr="POUR HAUT(LONG)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5" descr="POUR HAUT(LONG)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7" name="Text Box 16"/>
          <p:cNvSpPr txBox="1">
            <a:spLocks noChangeArrowheads="1"/>
          </p:cNvSpPr>
          <p:nvPr/>
        </p:nvSpPr>
        <p:spPr bwMode="auto">
          <a:xfrm>
            <a:off x="1736725" y="422275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/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323850" y="1052513"/>
            <a:ext cx="559435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Saibamos dividir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estes gestos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grandiosos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com todos.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PT" b="1" i="1">
                <a:solidFill>
                  <a:srgbClr val="FFFF00"/>
                </a:solidFill>
                <a:latin typeface="Verdana" panose="020B0604030504040204" pitchFamily="34" charset="0"/>
              </a:rPr>
              <a:t>Um Feliz Natal!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125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" fill="hold"/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" fill="hold"/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" fill="hold"/>
                                        <p:tgtEl>
                                          <p:spTgt spid="225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" fill="hold"/>
                                        <p:tgtEl>
                                          <p:spTgt spid="225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" fill="hold"/>
                                        <p:tgtEl>
                                          <p:spTgt spid="225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" fill="hold"/>
                                        <p:tgtEl>
                                          <p:spTgt spid="225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375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" fill="hold"/>
                                        <p:tgtEl>
                                          <p:spTgt spid="22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" fill="hold"/>
                                        <p:tgtEl>
                                          <p:spTgt spid="22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6" grpId="0" build="p" autoUpdateAnimBg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souris-boule-noel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844675"/>
            <a:ext cx="24003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8" name="Picture 20" descr="image2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5157788"/>
            <a:ext cx="1189038" cy="115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1" name="Picture 23" descr="ANGE GAUCH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12795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2" name="Picture 24" descr="DROIT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475" y="533400"/>
            <a:ext cx="12795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27" descr="BOUTEILLE CHAM^PAG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141663"/>
            <a:ext cx="1989137" cy="330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28" descr="BEAU SET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Picture 29" descr="BEAU SET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603567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Picture 31" descr="v3_slide0021_image047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33" descr="v3_slide0021_image047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600" y="6526213"/>
            <a:ext cx="603567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42" name="Picture 34" descr="JOYEUX NÖEL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"/>
            <a:ext cx="590867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6" name="WordArt 40"/>
          <p:cNvSpPr>
            <a:spLocks noChangeArrowheads="1" noChangeShapeType="1" noTextEdit="1"/>
          </p:cNvSpPr>
          <p:nvPr/>
        </p:nvSpPr>
        <p:spPr bwMode="auto">
          <a:xfrm>
            <a:off x="0" y="5373688"/>
            <a:ext cx="1552575" cy="94773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pt-PT" sz="4000" kern="10" normalizeH="1">
                <a:ln w="9525">
                  <a:round/>
                  <a:headEnd/>
                  <a:tailEnd/>
                </a:ln>
                <a:solidFill>
                  <a:srgbClr val="FF0000">
                    <a:alpha val="67842"/>
                  </a:srgbClr>
                </a:solidFill>
                <a:latin typeface="Impact" panose="020B0806030902050204" pitchFamily="34" charset="0"/>
              </a:rPr>
              <a:t> </a:t>
            </a:r>
          </a:p>
        </p:txBody>
      </p:sp>
      <p:pic>
        <p:nvPicPr>
          <p:cNvPr id="47117" name="Picture 41" descr="butterfly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300663"/>
            <a:ext cx="13716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50" name="Text Box 42"/>
          <p:cNvSpPr txBox="1">
            <a:spLocks noChangeArrowheads="1"/>
          </p:cNvSpPr>
          <p:nvPr/>
        </p:nvSpPr>
        <p:spPr bwMode="auto">
          <a:xfrm>
            <a:off x="638175" y="3284538"/>
            <a:ext cx="4892675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Que Deus ilumine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você e sua família.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Para si, umFeliz Natal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400" b="1">
                <a:solidFill>
                  <a:srgbClr val="FFFF00"/>
                </a:solidFill>
                <a:latin typeface="Verdana" panose="020B0604030504040204" pitchFamily="34" charset="0"/>
              </a:rPr>
              <a:t>e um abençoado Ano Novo.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PT" sz="2400" b="1">
              <a:solidFill>
                <a:srgbClr val="FFFF00"/>
              </a:solidFill>
              <a:latin typeface="Verdan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PT" sz="2000">
                <a:solidFill>
                  <a:srgbClr val="FFFF00"/>
                </a:solidFill>
                <a:latin typeface="Verdana" panose="020B0604030504040204" pitchFamily="34" charset="0"/>
              </a:rPr>
              <a:t>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43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" fill="hold"/>
                                        <p:tgtEl>
                                          <p:spTgt spid="43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5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" fill="hold"/>
                                        <p:tgtEl>
                                          <p:spTgt spid="43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43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" fill="hold"/>
                                        <p:tgtEl>
                                          <p:spTgt spid="43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" fill="hold"/>
                                        <p:tgtEl>
                                          <p:spTgt spid="43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175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" fill="hold"/>
                                        <p:tgtEl>
                                          <p:spTgt spid="43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" fill="hold"/>
                                        <p:tgtEl>
                                          <p:spTgt spid="43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675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" fill="hold"/>
                                        <p:tgtEl>
                                          <p:spTgt spid="430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" fill="hold"/>
                                        <p:tgtEl>
                                          <p:spTgt spid="430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50" grpId="0" build="p" autoUpdateAnimBg="0" advAuto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204</Words>
  <Application>Microsoft Office PowerPoint</Application>
  <PresentationFormat>Apresentação no Ecrã (4:3)</PresentationFormat>
  <Paragraphs>55</Paragraphs>
  <Slides>17</Slides>
  <Notes>17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2" baseType="lpstr">
      <vt:lpstr>Times New Roman</vt:lpstr>
      <vt:lpstr>Arial</vt:lpstr>
      <vt:lpstr>Verdana</vt:lpstr>
      <vt:lpstr>Algerian</vt:lpstr>
      <vt:lpstr>Default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aucune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Natal a Todos os Amigos</dc:title>
  <dc:creator>João Vieira</dc:creator>
  <cp:lastModifiedBy>João Vieira</cp:lastModifiedBy>
  <cp:revision>50</cp:revision>
  <dcterms:created xsi:type="dcterms:W3CDTF">2004-01-25T22:59:06Z</dcterms:created>
  <dcterms:modified xsi:type="dcterms:W3CDTF">2015-11-13T12:02:03Z</dcterms:modified>
  <cp:category>Natal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