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8" r:id="rId21"/>
    <p:sldId id="279" r:id="rId22"/>
    <p:sldId id="275" r:id="rId23"/>
    <p:sldId id="276" r:id="rId24"/>
    <p:sldId id="280" r:id="rId25"/>
    <p:sldId id="277" r:id="rId26"/>
    <p:sldId id="281" r:id="rId27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DDGFv77NWaIFY4sniGKpg==" hashData="d1qB4gAhYpws9oEyUbZfcuVItv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20" y="-85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135673-861E-48F7-A527-8B3B787A0ECB}" type="datetimeFigureOut">
              <a:rPr lang="fr-FR" smtClean="0"/>
              <a:t>05/12/2016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75394B-759C-45A1-A4A4-93F575919F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16252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39F092-4D7E-4546-B946-1061CF90FDC3}" type="slidenum">
              <a:rPr lang="fr-FR" altLang="fr-FR"/>
              <a:pPr/>
              <a:t>26</a:t>
            </a:fld>
            <a:endParaRPr lang="fr-FR" altLang="fr-FR"/>
          </a:p>
        </p:txBody>
      </p:sp>
      <p:sp>
        <p:nvSpPr>
          <p:cNvPr id="788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78851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fr-FR" altLang="fr-FR"/>
          </a:p>
        </p:txBody>
      </p:sp>
      <p:sp>
        <p:nvSpPr>
          <p:cNvPr id="78852" name="Espace réservé du numéro de diapositiv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/>
            <a:fld id="{E9E40143-7FDF-4ECF-9AEA-4DC160819264}" type="slidenum">
              <a:rPr lang="fr-FR" altLang="fr-FR" sz="1200">
                <a:latin typeface="Calibri" pitchFamily="34" charset="0"/>
              </a:rPr>
              <a:pPr algn="r"/>
              <a:t>26</a:t>
            </a:fld>
            <a:endParaRPr lang="fr-FR" alt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2FCE-7311-4A55-B016-C2ADDE4F64D5}" type="datetimeFigureOut">
              <a:rPr lang="fr-FR" smtClean="0"/>
              <a:t>05/12/2016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02254-3979-4542-BC7C-05D5D9411D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433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2FCE-7311-4A55-B016-C2ADDE4F64D5}" type="datetimeFigureOut">
              <a:rPr lang="fr-FR" smtClean="0"/>
              <a:t>05/12/2016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02254-3979-4542-BC7C-05D5D9411D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7344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2FCE-7311-4A55-B016-C2ADDE4F64D5}" type="datetimeFigureOut">
              <a:rPr lang="fr-FR" smtClean="0"/>
              <a:t>05/12/2016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02254-3979-4542-BC7C-05D5D9411D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1526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2FCE-7311-4A55-B016-C2ADDE4F64D5}" type="datetimeFigureOut">
              <a:rPr lang="fr-FR" smtClean="0"/>
              <a:t>05/12/2016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02254-3979-4542-BC7C-05D5D9411D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1526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2FCE-7311-4A55-B016-C2ADDE4F64D5}" type="datetimeFigureOut">
              <a:rPr lang="fr-FR" smtClean="0"/>
              <a:t>05/12/2016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02254-3979-4542-BC7C-05D5D9411D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1510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2FCE-7311-4A55-B016-C2ADDE4F64D5}" type="datetimeFigureOut">
              <a:rPr lang="fr-FR" smtClean="0"/>
              <a:t>05/12/2016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02254-3979-4542-BC7C-05D5D9411D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2469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2FCE-7311-4A55-B016-C2ADDE4F64D5}" type="datetimeFigureOut">
              <a:rPr lang="fr-FR" smtClean="0"/>
              <a:t>05/12/2016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02254-3979-4542-BC7C-05D5D9411D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1248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2FCE-7311-4A55-B016-C2ADDE4F64D5}" type="datetimeFigureOut">
              <a:rPr lang="fr-FR" smtClean="0"/>
              <a:t>05/12/2016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02254-3979-4542-BC7C-05D5D9411D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7742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2FCE-7311-4A55-B016-C2ADDE4F64D5}" type="datetimeFigureOut">
              <a:rPr lang="fr-FR" smtClean="0"/>
              <a:t>05/12/2016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02254-3979-4542-BC7C-05D5D9411D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8509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2FCE-7311-4A55-B016-C2ADDE4F64D5}" type="datetimeFigureOut">
              <a:rPr lang="fr-FR" smtClean="0"/>
              <a:t>05/12/2016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02254-3979-4542-BC7C-05D5D9411D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7745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2FCE-7311-4A55-B016-C2ADDE4F64D5}" type="datetimeFigureOut">
              <a:rPr lang="fr-FR" smtClean="0"/>
              <a:t>05/12/2016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02254-3979-4542-BC7C-05D5D9411D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2048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FF2FCE-7311-4A55-B016-C2ADDE4F64D5}" type="datetimeFigureOut">
              <a:rPr lang="fr-FR" smtClean="0"/>
              <a:t>05/12/2016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902254-3979-4542-BC7C-05D5D9411D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4462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ppsmania.fr/" TargetMode="External"/><Relationship Id="rId3" Type="http://schemas.openxmlformats.org/officeDocument/2006/relationships/image" Target="../media/image28.jpeg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hyperlink" Target="http://ppsmania.net/" TargetMode="External"/><Relationship Id="rId4" Type="http://schemas.openxmlformats.org/officeDocument/2006/relationships/image" Target="../media/image2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123728" y="1545637"/>
            <a:ext cx="4390256" cy="595889"/>
          </a:xfrm>
        </p:spPr>
        <p:txBody>
          <a:bodyPr>
            <a:normAutofit fontScale="90000"/>
          </a:bodyPr>
          <a:lstStyle/>
          <a:p>
            <a:r>
              <a:rPr lang="fr-FR" dirty="0" smtClean="0">
                <a:solidFill>
                  <a:srgbClr val="92D050"/>
                </a:solidFill>
                <a:latin typeface="Agency FB" panose="020B0503020202020204" pitchFamily="34" charset="0"/>
              </a:rPr>
              <a:t>Crèches insolites</a:t>
            </a:r>
            <a:endParaRPr lang="fr-FR" dirty="0">
              <a:solidFill>
                <a:srgbClr val="92D050"/>
              </a:solidFill>
              <a:latin typeface="Agency FB" panose="020B0503020202020204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4430634"/>
            <a:ext cx="577718" cy="686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624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  <p:sndAc>
          <p:stSnd>
            <p:snd r:embed="rId2" name="Le Magicien d'Oz.wav"/>
          </p:stSnd>
        </p:sndAc>
      </p:transition>
    </mc:Choice>
    <mc:Fallback xmlns="">
      <p:transition spd="slow" advTm="7000">
        <p:fade/>
        <p:sndAc>
          <p:stSnd>
            <p:snd r:embed="rId5" name="Le Magicien d'O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034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10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641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838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505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40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332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633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232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59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2520" cy="5236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73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377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308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260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597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799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1"/>
            <a:ext cx="9252520" cy="5236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403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1"/>
            <a:ext cx="925252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247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5308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425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308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798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847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463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67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444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0"/>
            <a:ext cx="9289031" cy="51435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4640484"/>
            <a:ext cx="1476375" cy="428625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79512" y="267494"/>
            <a:ext cx="1080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chemeClr val="bg1"/>
                </a:solidFill>
                <a:latin typeface="Agency FB" panose="020B0503020202020204" pitchFamily="34" charset="0"/>
              </a:rPr>
              <a:t>@+</a:t>
            </a:r>
            <a:endParaRPr lang="fr-FR" sz="4000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6290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 lIns="102306" tIns="51156" rIns="102306" bIns="51156"/>
          <a:lstStyle/>
          <a:p>
            <a:endParaRPr lang="fr-FR" altLang="fr-FR"/>
          </a:p>
        </p:txBody>
      </p:sp>
      <p:pic>
        <p:nvPicPr>
          <p:cNvPr id="77827" name="Picture 7" descr="ScreenShot1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28" name="Picture 9" descr="ligneetoil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3868341"/>
            <a:ext cx="49022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29" name="Rectangle 14"/>
          <p:cNvSpPr>
            <a:spLocks noChangeArrowheads="1"/>
          </p:cNvSpPr>
          <p:nvPr/>
        </p:nvSpPr>
        <p:spPr bwMode="auto">
          <a:xfrm rot="5400000" flipH="1">
            <a:off x="4528542" y="-4495205"/>
            <a:ext cx="86916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831850" indent="-319088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279525" indent="-255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792288" indent="-255588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305050" indent="-257175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762250" indent="-257175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19450" indent="-257175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76650" indent="-257175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33850" indent="-257175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fr-FR" sz="2000">
              <a:latin typeface="Calibri" pitchFamily="34" charset="0"/>
            </a:endParaRPr>
          </a:p>
        </p:txBody>
      </p:sp>
      <p:sp>
        <p:nvSpPr>
          <p:cNvPr id="77830" name="Rectangle 16"/>
          <p:cNvSpPr>
            <a:spLocks noChangeArrowheads="1"/>
          </p:cNvSpPr>
          <p:nvPr/>
        </p:nvSpPr>
        <p:spPr bwMode="auto">
          <a:xfrm rot="5400000" flipH="1">
            <a:off x="4528543" y="494705"/>
            <a:ext cx="86915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831850" indent="-319088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279525" indent="-255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792288" indent="-255588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305050" indent="-257175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762250" indent="-257175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19450" indent="-257175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76650" indent="-257175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33850" indent="-257175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fr-FR" sz="2000">
              <a:latin typeface="Calibri" pitchFamily="34" charset="0"/>
            </a:endParaRPr>
          </a:p>
        </p:txBody>
      </p:sp>
      <p:pic>
        <p:nvPicPr>
          <p:cNvPr id="77831" name="Image 8" descr="BanHautpageindexminippsmania.jpg">
            <a:hlinkClick r:id="rId5"/>
          </p:cNvPr>
          <p:cNvPicPr>
            <a:picLocks noChangeAspect="1"/>
          </p:cNvPicPr>
          <p:nvPr/>
        </p:nvPicPr>
        <p:blipFill>
          <a:blip r:embed="rId6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6" y="556023"/>
            <a:ext cx="2378075" cy="469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32" name="Image 9" descr="BanHautpageindex.jpg">
            <a:hlinkClick r:id="rId5"/>
          </p:cNvPr>
          <p:cNvPicPr>
            <a:picLocks noChangeAspect="1"/>
          </p:cNvPicPr>
          <p:nvPr/>
        </p:nvPicPr>
        <p:blipFill>
          <a:blip r:embed="rId7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564" y="2969419"/>
            <a:ext cx="5032375" cy="397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3" name="Rectangle 10"/>
          <p:cNvSpPr>
            <a:spLocks noChangeArrowheads="1"/>
          </p:cNvSpPr>
          <p:nvPr/>
        </p:nvSpPr>
        <p:spPr bwMode="auto">
          <a:xfrm>
            <a:off x="2120900" y="3380185"/>
            <a:ext cx="4902200" cy="486965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831850" indent="-319088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279525" indent="-255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792288" indent="-255588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305050" indent="-257175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762250" indent="-257175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19450" indent="-257175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76650" indent="-257175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33850" indent="-257175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300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altLang="fr-FR" sz="3300" b="1">
                <a:solidFill>
                  <a:srgbClr val="66CCFF"/>
                </a:solidFill>
                <a:latin typeface="Arial Rounded MT Bold" pitchFamily="34" charset="0"/>
                <a:hlinkClick r:id="rId8"/>
              </a:rPr>
              <a:t>http://ppsmania.fr</a:t>
            </a:r>
            <a:endParaRPr lang="fr-CA" altLang="fr-FR" sz="900">
              <a:solidFill>
                <a:srgbClr val="66CCFF"/>
              </a:solidFill>
              <a:latin typeface="Arial Rounded MT Bold" pitchFamily="34" charset="0"/>
            </a:endParaRPr>
          </a:p>
        </p:txBody>
      </p:sp>
      <p:sp>
        <p:nvSpPr>
          <p:cNvPr id="77834" name="Text Box 10"/>
          <p:cNvSpPr txBox="1">
            <a:spLocks noChangeArrowheads="1"/>
          </p:cNvSpPr>
          <p:nvPr/>
        </p:nvSpPr>
        <p:spPr bwMode="auto">
          <a:xfrm>
            <a:off x="0" y="4587479"/>
            <a:ext cx="9144000" cy="441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2306" tIns="51156" rIns="102306" bIns="51156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fr-FR" alt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77835" name="Text Box 11"/>
          <p:cNvSpPr txBox="1">
            <a:spLocks noChangeArrowheads="1"/>
          </p:cNvSpPr>
          <p:nvPr/>
        </p:nvSpPr>
        <p:spPr bwMode="auto">
          <a:xfrm>
            <a:off x="0" y="136922"/>
            <a:ext cx="9144000" cy="384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2306" tIns="0" rIns="102306" bIns="0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fr-FR" altLang="fr-FR" sz="21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altLang="fr-FR" sz="25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66067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rèches insolit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Crèches insolites</Template>
  <TotalTime>0</TotalTime>
  <Words>16</Words>
  <Application>Microsoft Office PowerPoint</Application>
  <PresentationFormat>Affichage à l'écran (16:9)</PresentationFormat>
  <Paragraphs>7</Paragraphs>
  <Slides>26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27" baseType="lpstr">
      <vt:lpstr>Crèches insolites</vt:lpstr>
      <vt:lpstr>Crèches insolites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Crèches insolites</dc:title>
  <dc:creator>the.cuckoo</dc:creator>
  <cp:lastModifiedBy>Taz</cp:lastModifiedBy>
  <cp:revision>1</cp:revision>
  <dcterms:created xsi:type="dcterms:W3CDTF">2016-12-05T08:39:47Z</dcterms:created>
  <dcterms:modified xsi:type="dcterms:W3CDTF">2016-12-05T08:40:34Z</dcterms:modified>
</cp:coreProperties>
</file>