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gif" ContentType="image/gif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26" r:id="rId1"/>
  </p:sldMasterIdLst>
  <p:sldIdLst>
    <p:sldId id="279" r:id="rId2"/>
    <p:sldId id="256" r:id="rId3"/>
    <p:sldId id="259" r:id="rId4"/>
    <p:sldId id="258" r:id="rId5"/>
    <p:sldId id="274" r:id="rId6"/>
    <p:sldId id="277" r:id="rId7"/>
    <p:sldId id="262" r:id="rId8"/>
    <p:sldId id="260" r:id="rId9"/>
    <p:sldId id="261" r:id="rId10"/>
    <p:sldId id="263" r:id="rId11"/>
    <p:sldId id="264" r:id="rId12"/>
    <p:sldId id="265" r:id="rId13"/>
    <p:sldId id="266" r:id="rId14"/>
    <p:sldId id="267" r:id="rId15"/>
    <p:sldId id="268" r:id="rId16"/>
    <p:sldId id="269" r:id="rId17"/>
    <p:sldId id="270" r:id="rId18"/>
    <p:sldId id="272" r:id="rId19"/>
    <p:sldId id="273" r:id="rId20"/>
    <p:sldId id="271" r:id="rId21"/>
  </p:sldIdLst>
  <p:sldSz cx="12192000" cy="6858000"/>
  <p:notesSz cx="6858000" cy="9144000"/>
  <p:defaultTextStyle>
    <a:defPPr>
      <a:defRPr lang="pt-PT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Is5TvEjCeRmpprlq/hlxTA==" hashData="8JTcEUdunuyWTSP1/1QNVOcqO6irZefmuan1aI2j4yMa2Gv0PEP5m0mFU/WY/74ZVwJs4r3nVB62IkVlbBGjfw=="/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6021" autoAdjust="0"/>
    <p:restoredTop sz="94660"/>
  </p:normalViewPr>
  <p:slideViewPr>
    <p:cSldViewPr snapToGrid="0">
      <p:cViewPr varScale="1">
        <p:scale>
          <a:sx n="111" d="100"/>
          <a:sy n="111" d="100"/>
        </p:scale>
        <p:origin x="444" y="9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o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HD-PanelTitle-GrommetsCombine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692398" y="1871131"/>
            <a:ext cx="6815669" cy="1515533"/>
          </a:xfrm>
        </p:spPr>
        <p:txBody>
          <a:bodyPr anchor="b">
            <a:noAutofit/>
          </a:bodyPr>
          <a:lstStyle>
            <a:lvl1pPr algn="ctr">
              <a:defRPr sz="5400">
                <a:effectLst/>
              </a:defRPr>
            </a:lvl1pPr>
          </a:lstStyle>
          <a:p>
            <a:r>
              <a:rPr lang="pt-PT" smtClean="0"/>
              <a:t>Clique para editar o estilo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692398" y="3657597"/>
            <a:ext cx="6815669" cy="1320802"/>
          </a:xfrm>
        </p:spPr>
        <p:txBody>
          <a:bodyPr anchor="t">
            <a:normAutofit/>
          </a:bodyPr>
          <a:lstStyle>
            <a:lvl1pPr marL="0" indent="0" algn="ctr">
              <a:buNone/>
              <a:defRPr sz="2100">
                <a:solidFill>
                  <a:schemeClr val="tx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t-PT" smtClean="0"/>
              <a:t>Faça clique para editar o estilo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983232" y="5037663"/>
            <a:ext cx="897467" cy="279400"/>
          </a:xfrm>
        </p:spPr>
        <p:txBody>
          <a:bodyPr/>
          <a:lstStyle/>
          <a:p>
            <a:fld id="{6A94B90F-A7D7-477C-94D4-7AA4B5CA5713}" type="datetimeFigureOut">
              <a:rPr lang="pt-PT" smtClean="0"/>
              <a:t>23-11-2016</a:t>
            </a:fld>
            <a:endParaRPr lang="pt-PT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692397" y="5037663"/>
            <a:ext cx="5214635" cy="279400"/>
          </a:xfrm>
        </p:spPr>
        <p:txBody>
          <a:bodyPr/>
          <a:lstStyle/>
          <a:p>
            <a:endParaRPr lang="pt-PT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956900" y="5037663"/>
            <a:ext cx="551167" cy="279400"/>
          </a:xfrm>
        </p:spPr>
        <p:txBody>
          <a:bodyPr/>
          <a:lstStyle/>
          <a:p>
            <a:fld id="{E3ACC317-C7A2-406B-A3CE-64E28DBA6347}" type="slidenum">
              <a:rPr lang="pt-PT" smtClean="0"/>
              <a:t>‹nº›</a:t>
            </a:fld>
            <a:endParaRPr lang="pt-PT"/>
          </a:p>
        </p:txBody>
      </p:sp>
      <p:cxnSp>
        <p:nvCxnSpPr>
          <p:cNvPr id="15" name="Straight Connector 14"/>
          <p:cNvCxnSpPr/>
          <p:nvPr/>
        </p:nvCxnSpPr>
        <p:spPr>
          <a:xfrm>
            <a:off x="2692399" y="3522131"/>
            <a:ext cx="6815668" cy="0"/>
          </a:xfrm>
          <a:prstGeom prst="line">
            <a:avLst/>
          </a:prstGeom>
          <a:ln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1050018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5000">
        <p14:window dir="vert"/>
      </p:transition>
    </mc:Choice>
    <mc:Fallback xmlns="">
      <p:transition spd="slow" advTm="15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obje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Straight Connector 6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PT" smtClean="0"/>
              <a:t>Clique para editar o estilo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94B90F-A7D7-477C-94D4-7AA4B5CA5713}" type="datetimeFigureOut">
              <a:rPr lang="pt-PT" smtClean="0"/>
              <a:t>23-11-2016</a:t>
            </a:fld>
            <a:endParaRPr lang="pt-PT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ACC317-C7A2-406B-A3CE-64E28DBA6347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19679524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5000">
        <p14:window dir="vert"/>
      </p:transition>
    </mc:Choice>
    <mc:Fallback xmlns="">
      <p:transition spd="slow" advTm="15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c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15069" y="1752606"/>
            <a:ext cx="8158688" cy="1822514"/>
          </a:xfrm>
        </p:spPr>
        <p:txBody>
          <a:bodyPr anchor="b">
            <a:normAutofit/>
          </a:bodyPr>
          <a:lstStyle>
            <a:lvl1pPr algn="ctr">
              <a:defRPr sz="4400" b="0" cap="none"/>
            </a:lvl1pPr>
          </a:lstStyle>
          <a:p>
            <a:r>
              <a:rPr lang="pt-PT" smtClean="0"/>
              <a:t>Clique para editar o estilo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015067" y="3846051"/>
            <a:ext cx="8158690" cy="954547"/>
          </a:xfrm>
        </p:spPr>
        <p:txBody>
          <a:bodyPr anchor="t">
            <a:normAutofit/>
          </a:bodyPr>
          <a:lstStyle>
            <a:lvl1pPr marL="0" indent="0" algn="ctr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PT" smtClean="0"/>
              <a:t>Clique para editar os estilos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94B90F-A7D7-477C-94D4-7AA4B5CA5713}" type="datetimeFigureOut">
              <a:rPr lang="pt-PT" smtClean="0"/>
              <a:t>23-11-2016</a:t>
            </a:fld>
            <a:endParaRPr lang="pt-PT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ACC317-C7A2-406B-A3CE-64E28DBA6347}" type="slidenum">
              <a:rPr lang="pt-PT" smtClean="0"/>
              <a:t>‹nº›</a:t>
            </a:fld>
            <a:endParaRPr lang="pt-PT"/>
          </a:p>
        </p:txBody>
      </p:sp>
      <p:cxnSp>
        <p:nvCxnSpPr>
          <p:cNvPr id="16" name="Straight Connector 15"/>
          <p:cNvCxnSpPr/>
          <p:nvPr/>
        </p:nvCxnSpPr>
        <p:spPr>
          <a:xfrm>
            <a:off x="2012723" y="3710585"/>
            <a:ext cx="8163380" cy="0"/>
          </a:xfrm>
          <a:prstGeom prst="line">
            <a:avLst/>
          </a:prstGeom>
          <a:ln w="15875"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9277732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5000">
        <p14:window dir="vert"/>
      </p:transition>
    </mc:Choice>
    <mc:Fallback xmlns="">
      <p:transition spd="slow" advTm="15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Conteúdo Dup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8" name="Straight Connector 7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PT" smtClean="0"/>
              <a:t>Clique para editar o estilo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298448" y="2560320"/>
            <a:ext cx="4718304" cy="3310128"/>
          </a:xfrm>
        </p:spPr>
        <p:txBody>
          <a:bodyPr>
            <a:normAutofit/>
          </a:bodyPr>
          <a:lstStyle/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81344" y="2560320"/>
            <a:ext cx="4718304" cy="3310128"/>
          </a:xfrm>
        </p:spPr>
        <p:txBody>
          <a:bodyPr>
            <a:normAutofit/>
          </a:bodyPr>
          <a:lstStyle/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94B90F-A7D7-477C-94D4-7AA4B5CA5713}" type="datetimeFigureOut">
              <a:rPr lang="pt-PT" smtClean="0"/>
              <a:t>23-11-2016</a:t>
            </a:fld>
            <a:endParaRPr lang="pt-PT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ACC317-C7A2-406B-A3CE-64E28DBA6347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16068551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5000">
        <p14:window dir="vert"/>
      </p:transition>
    </mc:Choice>
    <mc:Fallback xmlns="">
      <p:transition spd="slow" advTm="15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t-PT" smtClean="0"/>
              <a:t>Clique para editar o estilo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0" y="2658533"/>
            <a:ext cx="4718304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PT" smtClean="0"/>
              <a:t>Clique para editar os estilos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295400" y="3243262"/>
            <a:ext cx="4718304" cy="2632605"/>
          </a:xfrm>
        </p:spPr>
        <p:txBody>
          <a:bodyPr anchor="t">
            <a:normAutofit/>
          </a:bodyPr>
          <a:lstStyle/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80671" y="2658533"/>
            <a:ext cx="4718304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PT" smtClean="0"/>
              <a:t>Clique para editar os estilos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80671" y="3243262"/>
            <a:ext cx="4718304" cy="2632605"/>
          </a:xfrm>
        </p:spPr>
        <p:txBody>
          <a:bodyPr anchor="t">
            <a:normAutofit/>
          </a:bodyPr>
          <a:lstStyle/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94B90F-A7D7-477C-94D4-7AA4B5CA5713}" type="datetimeFigureOut">
              <a:rPr lang="pt-PT" smtClean="0"/>
              <a:t>23-11-2016</a:t>
            </a:fld>
            <a:endParaRPr lang="pt-PT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ACC317-C7A2-406B-A3CE-64E28DBA6347}" type="slidenum">
              <a:rPr lang="pt-PT" smtClean="0"/>
              <a:t>‹nº›</a:t>
            </a:fld>
            <a:endParaRPr lang="pt-PT"/>
          </a:p>
        </p:txBody>
      </p:sp>
      <p:cxnSp>
        <p:nvCxnSpPr>
          <p:cNvPr id="18" name="Straight Connector 17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5402182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5000">
        <p14:window dir="vert"/>
      </p:transition>
    </mc:Choice>
    <mc:Fallback xmlns="">
      <p:transition spd="slow" advTm="15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PT" smtClean="0"/>
              <a:t>Clique para editar o estilo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94B90F-A7D7-477C-94D4-7AA4B5CA5713}" type="datetimeFigureOut">
              <a:rPr lang="pt-PT" smtClean="0"/>
              <a:t>23-11-2016</a:t>
            </a:fld>
            <a:endParaRPr lang="pt-PT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ACC317-C7A2-406B-A3CE-64E28DBA6347}" type="slidenum">
              <a:rPr lang="pt-PT" smtClean="0"/>
              <a:t>‹nº›</a:t>
            </a:fld>
            <a:endParaRPr lang="pt-PT"/>
          </a:p>
        </p:txBody>
      </p:sp>
      <p:cxnSp>
        <p:nvCxnSpPr>
          <p:cNvPr id="14" name="Straight Connector 13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2447444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5000">
        <p14:window dir="vert"/>
      </p:transition>
    </mc:Choice>
    <mc:Fallback xmlns="">
      <p:transition spd="slow" advTm="15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94B90F-A7D7-477C-94D4-7AA4B5CA5713}" type="datetimeFigureOut">
              <a:rPr lang="pt-PT" smtClean="0"/>
              <a:t>23-11-2016</a:t>
            </a:fld>
            <a:endParaRPr lang="pt-PT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ACC317-C7A2-406B-A3CE-64E28DBA6347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12398397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5000">
        <p14:window dir="vert"/>
      </p:transition>
    </mc:Choice>
    <mc:Fallback xmlns="">
      <p:transition spd="slow" advTm="15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3811" y="1388534"/>
            <a:ext cx="3718455" cy="1371600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pt-PT" smtClean="0"/>
              <a:t>Clique para editar o estilo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418668" y="982131"/>
            <a:ext cx="5469466" cy="4893735"/>
          </a:xfrm>
        </p:spPr>
        <p:txBody>
          <a:bodyPr anchor="ctr">
            <a:normAutofit/>
          </a:bodyPr>
          <a:lstStyle/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93811" y="3031065"/>
            <a:ext cx="3718455" cy="2438404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PT" smtClean="0"/>
              <a:t>Clique para editar os estilos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94B90F-A7D7-477C-94D4-7AA4B5CA5713}" type="datetimeFigureOut">
              <a:rPr lang="pt-PT" smtClean="0"/>
              <a:t>23-11-2016</a:t>
            </a:fld>
            <a:endParaRPr lang="pt-PT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ACC317-C7A2-406B-A3CE-64E28DBA6347}" type="slidenum">
              <a:rPr lang="pt-PT" smtClean="0"/>
              <a:t>‹nº›</a:t>
            </a:fld>
            <a:endParaRPr lang="pt-PT"/>
          </a:p>
        </p:txBody>
      </p:sp>
      <p:cxnSp>
        <p:nvCxnSpPr>
          <p:cNvPr id="16" name="Straight Connector 15"/>
          <p:cNvCxnSpPr/>
          <p:nvPr/>
        </p:nvCxnSpPr>
        <p:spPr>
          <a:xfrm>
            <a:off x="1396169" y="2912533"/>
            <a:ext cx="3514498" cy="0"/>
          </a:xfrm>
          <a:prstGeom prst="line">
            <a:avLst/>
          </a:prstGeom>
          <a:ln w="15875"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6251829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5000">
        <p14:window dir="vert"/>
      </p:transition>
    </mc:Choice>
    <mc:Fallback xmlns="">
      <p:transition spd="slow" advTm="15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399" y="1883832"/>
            <a:ext cx="6241816" cy="1371600"/>
          </a:xfrm>
        </p:spPr>
        <p:txBody>
          <a:bodyPr anchor="b">
            <a:normAutofit/>
          </a:bodyPr>
          <a:lstStyle>
            <a:lvl1pPr algn="ctr">
              <a:defRPr sz="2800" b="0"/>
            </a:lvl1pPr>
          </a:lstStyle>
          <a:p>
            <a:r>
              <a:rPr lang="pt-PT" smtClean="0"/>
              <a:t>Clique para editar o estilo</a:t>
            </a:r>
            <a:endParaRPr lang="en-US" dirty="0"/>
          </a:p>
        </p:txBody>
      </p:sp>
      <p:sp>
        <p:nvSpPr>
          <p:cNvPr id="17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8094831" y="1041400"/>
            <a:ext cx="3063347" cy="4775200"/>
          </a:xfrm>
          <a:prstGeom prst="roundRect">
            <a:avLst>
              <a:gd name="adj" fmla="val 0"/>
            </a:avLst>
          </a:prstGeom>
          <a:ln w="57150" cmpd="thickThin">
            <a:solidFill>
              <a:schemeClr val="tx1">
                <a:lumMod val="50000"/>
                <a:lumOff val="50000"/>
              </a:schemeClr>
            </a:solidFill>
            <a:miter lim="800000"/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pt-PT" smtClean="0"/>
              <a:t>Clique no ícone para adicionar uma imagem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95399" y="3255432"/>
            <a:ext cx="6241816" cy="1828800"/>
          </a:xfrm>
        </p:spPr>
        <p:txBody>
          <a:bodyPr anchor="t">
            <a:normAutofit/>
          </a:bodyPr>
          <a:lstStyle>
            <a:lvl1pPr marL="0" indent="0" algn="ctr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PT" smtClean="0"/>
              <a:t>Clique para editar os estilos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94B90F-A7D7-477C-94D4-7AA4B5CA5713}" type="datetimeFigureOut">
              <a:rPr lang="pt-PT" smtClean="0"/>
              <a:t>23-11-2016</a:t>
            </a:fld>
            <a:endParaRPr lang="pt-PT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ACC317-C7A2-406B-A3CE-64E28DBA6347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9886217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5000">
        <p14:window dir="vert"/>
      </p:transition>
    </mc:Choice>
    <mc:Fallback xmlns="">
      <p:transition spd="slow" advTm="15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Fotografia Panorâmica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1" y="4815415"/>
            <a:ext cx="9609666" cy="566738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pt-PT" smtClean="0"/>
              <a:t>Clique para editar o estilo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041427" y="1041399"/>
            <a:ext cx="10105972" cy="3335869"/>
          </a:xfrm>
          <a:prstGeom prst="roundRect">
            <a:avLst>
              <a:gd name="adj" fmla="val 0"/>
            </a:avLst>
          </a:prstGeom>
          <a:ln w="57150" cmpd="thickThin">
            <a:solidFill>
              <a:schemeClr val="tx1">
                <a:lumMod val="50000"/>
                <a:lumOff val="50000"/>
              </a:schemeClr>
            </a:solidFill>
            <a:miter lim="800000"/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pt-PT" smtClean="0"/>
              <a:t>Clique no ícone para adicionar uma imagem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95401" y="5382153"/>
            <a:ext cx="9609666" cy="493712"/>
          </a:xfrm>
        </p:spPr>
        <p:txBody>
          <a:bodyPr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PT" smtClean="0"/>
              <a:t>Clique para editar os estilos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94B90F-A7D7-477C-94D4-7AA4B5CA5713}" type="datetimeFigureOut">
              <a:rPr lang="pt-PT" smtClean="0"/>
              <a:t>23-11-2016</a:t>
            </a:fld>
            <a:endParaRPr lang="pt-PT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ACC317-C7A2-406B-A3CE-64E28DBA6347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5501359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5000">
        <p14:window dir="vert"/>
      </p:transition>
    </mc:Choice>
    <mc:Fallback xmlns="">
      <p:transition spd="slow" advTm="15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ítulo e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03868" y="982132"/>
            <a:ext cx="9592732" cy="2954868"/>
          </a:xfrm>
        </p:spPr>
        <p:txBody>
          <a:bodyPr anchor="ctr">
            <a:normAutofit/>
          </a:bodyPr>
          <a:lstStyle>
            <a:lvl1pPr algn="ctr">
              <a:defRPr sz="3200" b="0" cap="none"/>
            </a:lvl1pPr>
          </a:lstStyle>
          <a:p>
            <a:r>
              <a:rPr lang="pt-PT" smtClean="0"/>
              <a:t>Clique para editar o estilo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03868" y="4343399"/>
            <a:ext cx="9592732" cy="1532467"/>
          </a:xfrm>
        </p:spPr>
        <p:txBody>
          <a:bodyPr anchor="ctr">
            <a:normAutofit/>
          </a:bodyPr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PT" smtClean="0"/>
              <a:t>Clique para editar os estilos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94B90F-A7D7-477C-94D4-7AA4B5CA5713}" type="datetimeFigureOut">
              <a:rPr lang="pt-PT" smtClean="0"/>
              <a:t>23-11-2016</a:t>
            </a:fld>
            <a:endParaRPr lang="pt-PT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ACC317-C7A2-406B-A3CE-64E28DBA6347}" type="slidenum">
              <a:rPr lang="pt-PT" smtClean="0"/>
              <a:t>‹nº›</a:t>
            </a:fld>
            <a:endParaRPr lang="pt-PT"/>
          </a:p>
        </p:txBody>
      </p:sp>
      <p:cxnSp>
        <p:nvCxnSpPr>
          <p:cNvPr id="15" name="Straight Connector 14"/>
          <p:cNvCxnSpPr/>
          <p:nvPr/>
        </p:nvCxnSpPr>
        <p:spPr>
          <a:xfrm>
            <a:off x="1396169" y="4140199"/>
            <a:ext cx="9407298" cy="0"/>
          </a:xfrm>
          <a:prstGeom prst="line">
            <a:avLst/>
          </a:prstGeom>
          <a:ln w="15875"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0069667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5000">
        <p14:window dir="vert"/>
      </p:transition>
    </mc:Choice>
    <mc:Fallback xmlns="">
      <p:transition spd="slow" advTm="15000">
        <p:fade/>
      </p:transition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itaçã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3" y="982132"/>
            <a:ext cx="9296398" cy="2370668"/>
          </a:xfrm>
        </p:spPr>
        <p:txBody>
          <a:bodyPr anchor="ctr">
            <a:normAutofit/>
          </a:bodyPr>
          <a:lstStyle>
            <a:lvl1pPr algn="ctr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pt-PT" smtClean="0"/>
              <a:t>Clique para editar o estilo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674812" y="3352800"/>
            <a:ext cx="8839202" cy="584200"/>
          </a:xfrm>
        </p:spPr>
        <p:txBody>
          <a:bodyPr anchor="ctr">
            <a:normAutofit/>
          </a:bodyPr>
          <a:lstStyle>
            <a:lvl1pPr marL="0" indent="0" algn="r">
              <a:buFontTx/>
              <a:buNone/>
              <a:defRPr sz="2000"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pt-PT" smtClean="0"/>
              <a:t>Clique para editar os estilos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4343399"/>
            <a:ext cx="9609666" cy="1532467"/>
          </a:xfrm>
        </p:spPr>
        <p:txBody>
          <a:bodyPr anchor="ctr">
            <a:normAutofit/>
          </a:bodyPr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PT" smtClean="0"/>
              <a:t>Clique para editar os estilos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94B90F-A7D7-477C-94D4-7AA4B5CA5713}" type="datetimeFigureOut">
              <a:rPr lang="pt-PT" smtClean="0"/>
              <a:t>23-11-2016</a:t>
            </a:fld>
            <a:endParaRPr lang="pt-PT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ACC317-C7A2-406B-A3CE-64E28DBA6347}" type="slidenum">
              <a:rPr lang="pt-PT" smtClean="0"/>
              <a:t>‹nº›</a:t>
            </a:fld>
            <a:endParaRPr lang="pt-PT"/>
          </a:p>
        </p:txBody>
      </p:sp>
      <p:sp>
        <p:nvSpPr>
          <p:cNvPr id="14" name="TextBox 13"/>
          <p:cNvSpPr txBox="1"/>
          <p:nvPr/>
        </p:nvSpPr>
        <p:spPr>
          <a:xfrm>
            <a:off x="862013" y="87996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0600267" y="2827870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  <p:cxnSp>
        <p:nvCxnSpPr>
          <p:cNvPr id="19" name="Straight Connector 18"/>
          <p:cNvCxnSpPr/>
          <p:nvPr/>
        </p:nvCxnSpPr>
        <p:spPr>
          <a:xfrm>
            <a:off x="1396169" y="4140199"/>
            <a:ext cx="9407298" cy="0"/>
          </a:xfrm>
          <a:prstGeom prst="line">
            <a:avLst/>
          </a:prstGeom>
          <a:ln w="15875"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1111694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5000">
        <p14:window dir="vert"/>
      </p:transition>
    </mc:Choice>
    <mc:Fallback xmlns="">
      <p:transition spd="slow" advTm="15000">
        <p:fade/>
      </p:transition>
    </mc:Fallback>
  </mc:AlternateContent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artão de Nom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2" y="3308581"/>
            <a:ext cx="9609668" cy="1468800"/>
          </a:xfrm>
        </p:spPr>
        <p:txBody>
          <a:bodyPr anchor="b">
            <a:normAutofit/>
          </a:bodyPr>
          <a:lstStyle>
            <a:lvl1pPr algn="l">
              <a:defRPr sz="3200" b="0" cap="none"/>
            </a:lvl1pPr>
          </a:lstStyle>
          <a:p>
            <a:r>
              <a:rPr lang="pt-PT" smtClean="0"/>
              <a:t>Clique para editar o estilo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4777381"/>
            <a:ext cx="9609668" cy="860400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PT" smtClean="0"/>
              <a:t>Clique para editar os estilos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94B90F-A7D7-477C-94D4-7AA4B5CA5713}" type="datetimeFigureOut">
              <a:rPr lang="pt-PT" smtClean="0"/>
              <a:t>23-11-2016</a:t>
            </a:fld>
            <a:endParaRPr lang="pt-PT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ACC317-C7A2-406B-A3CE-64E28DBA6347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5123019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5000">
        <p14:window dir="vert"/>
      </p:transition>
    </mc:Choice>
    <mc:Fallback xmlns="">
      <p:transition spd="slow" advTm="15000">
        <p:fade/>
      </p:transition>
    </mc:Fallback>
  </mc:AlternateContent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artão de Nome com Cit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3" y="982132"/>
            <a:ext cx="9296398" cy="2243668"/>
          </a:xfrm>
        </p:spPr>
        <p:txBody>
          <a:bodyPr anchor="ctr">
            <a:normAutofit/>
          </a:bodyPr>
          <a:lstStyle>
            <a:lvl1pPr algn="ctr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pt-PT" smtClean="0"/>
              <a:t>Clique para editar o estilo</a:t>
            </a:r>
            <a:endParaRPr lang="en-US" dirty="0"/>
          </a:p>
        </p:txBody>
      </p:sp>
      <p:sp>
        <p:nvSpPr>
          <p:cNvPr id="14" name="Text Placeholder 2"/>
          <p:cNvSpPr>
            <a:spLocks noGrp="1"/>
          </p:cNvSpPr>
          <p:nvPr>
            <p:ph type="body" idx="13"/>
          </p:nvPr>
        </p:nvSpPr>
        <p:spPr>
          <a:xfrm>
            <a:off x="1295401" y="3639312"/>
            <a:ext cx="9609668" cy="886968"/>
          </a:xfrm>
        </p:spPr>
        <p:txBody>
          <a:bodyPr anchor="b">
            <a:normAutofit/>
          </a:bodyPr>
          <a:lstStyle>
            <a:lvl1pPr marL="0" indent="0" algn="l">
              <a:spcBef>
                <a:spcPts val="0"/>
              </a:spcBef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PT" smtClean="0"/>
              <a:t>Clique para editar os estilos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4529667"/>
            <a:ext cx="9609668" cy="13462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PT" smtClean="0"/>
              <a:t>Clique para editar os estilos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94B90F-A7D7-477C-94D4-7AA4B5CA5713}" type="datetimeFigureOut">
              <a:rPr lang="pt-PT" smtClean="0"/>
              <a:t>23-11-2016</a:t>
            </a:fld>
            <a:endParaRPr lang="pt-PT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ACC317-C7A2-406B-A3CE-64E28DBA6347}" type="slidenum">
              <a:rPr lang="pt-PT" smtClean="0"/>
              <a:t>‹nº›</a:t>
            </a:fld>
            <a:endParaRPr lang="pt-PT"/>
          </a:p>
        </p:txBody>
      </p:sp>
      <p:sp>
        <p:nvSpPr>
          <p:cNvPr id="12" name="TextBox 11"/>
          <p:cNvSpPr txBox="1"/>
          <p:nvPr/>
        </p:nvSpPr>
        <p:spPr>
          <a:xfrm>
            <a:off x="862013" y="87996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10600267" y="259926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  <p:cxnSp>
        <p:nvCxnSpPr>
          <p:cNvPr id="26" name="Straight Connector 25"/>
          <p:cNvCxnSpPr/>
          <p:nvPr/>
        </p:nvCxnSpPr>
        <p:spPr>
          <a:xfrm>
            <a:off x="1396169" y="3429000"/>
            <a:ext cx="9407298" cy="0"/>
          </a:xfrm>
          <a:prstGeom prst="line">
            <a:avLst/>
          </a:prstGeom>
          <a:ln w="15875"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382263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5000">
        <p14:window dir="vert"/>
      </p:transition>
    </mc:Choice>
    <mc:Fallback xmlns="">
      <p:transition spd="slow" advTm="15000">
        <p:fade/>
      </p:transition>
    </mc:Fallback>
  </mc:AlternateContent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Verdadeiro ou Fals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1" y="982132"/>
            <a:ext cx="9609666" cy="2243668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defRPr lang="en-US" b="0" dirty="0"/>
            </a:lvl1pPr>
          </a:lstStyle>
          <a:p>
            <a:pPr marL="0" lvl="0"/>
            <a:r>
              <a:rPr lang="pt-PT" smtClean="0"/>
              <a:t>Clique para editar o estilo</a:t>
            </a:r>
            <a:endParaRPr lang="en-US" dirty="0"/>
          </a:p>
        </p:txBody>
      </p:sp>
      <p:sp>
        <p:nvSpPr>
          <p:cNvPr id="11" name="Text Placeholder 2"/>
          <p:cNvSpPr>
            <a:spLocks noGrp="1"/>
          </p:cNvSpPr>
          <p:nvPr>
            <p:ph type="body" idx="13"/>
          </p:nvPr>
        </p:nvSpPr>
        <p:spPr>
          <a:xfrm>
            <a:off x="1295401" y="3630168"/>
            <a:ext cx="9609668" cy="841248"/>
          </a:xfrm>
        </p:spPr>
        <p:txBody>
          <a:bodyPr anchor="b">
            <a:normAutofit/>
          </a:bodyPr>
          <a:lstStyle>
            <a:lvl1pPr marL="0" indent="0" algn="l">
              <a:spcBef>
                <a:spcPts val="0"/>
              </a:spcBef>
              <a:buNone/>
              <a:defRPr sz="2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PT" smtClean="0"/>
              <a:t>Clique para editar os estilos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0" y="4470399"/>
            <a:ext cx="9609670" cy="1405467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PT" smtClean="0"/>
              <a:t>Clique para editar os estilos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94B90F-A7D7-477C-94D4-7AA4B5CA5713}" type="datetimeFigureOut">
              <a:rPr lang="pt-PT" smtClean="0"/>
              <a:t>23-11-2016</a:t>
            </a:fld>
            <a:endParaRPr lang="pt-PT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ACC317-C7A2-406B-A3CE-64E28DBA6347}" type="slidenum">
              <a:rPr lang="pt-PT" smtClean="0"/>
              <a:t>‹nº›</a:t>
            </a:fld>
            <a:endParaRPr lang="pt-PT"/>
          </a:p>
        </p:txBody>
      </p:sp>
      <p:cxnSp>
        <p:nvCxnSpPr>
          <p:cNvPr id="15" name="Straight Connector 14"/>
          <p:cNvCxnSpPr/>
          <p:nvPr/>
        </p:nvCxnSpPr>
        <p:spPr>
          <a:xfrm>
            <a:off x="1396169" y="3429000"/>
            <a:ext cx="9407298" cy="0"/>
          </a:xfrm>
          <a:prstGeom prst="line">
            <a:avLst/>
          </a:prstGeom>
          <a:ln w="15875"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5222405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5000">
        <p14:window dir="vert"/>
      </p:transition>
    </mc:Choice>
    <mc:Fallback xmlns="">
      <p:transition spd="slow" advTm="15000">
        <p:fade/>
      </p:transition>
    </mc:Fallback>
  </mc:AlternateContent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ctr">
              <a:defRPr/>
            </a:lvl1pPr>
          </a:lstStyle>
          <a:p>
            <a:r>
              <a:rPr lang="pt-PT" smtClean="0"/>
              <a:t>Clique para editar o estilo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94B90F-A7D7-477C-94D4-7AA4B5CA5713}" type="datetimeFigureOut">
              <a:rPr lang="pt-PT" smtClean="0"/>
              <a:t>23-11-2016</a:t>
            </a:fld>
            <a:endParaRPr lang="pt-PT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ACC317-C7A2-406B-A3CE-64E28DBA6347}" type="slidenum">
              <a:rPr lang="pt-PT" smtClean="0"/>
              <a:t>‹nº›</a:t>
            </a:fld>
            <a:endParaRPr lang="pt-PT"/>
          </a:p>
        </p:txBody>
      </p:sp>
      <p:cxnSp>
        <p:nvCxnSpPr>
          <p:cNvPr id="14" name="Straight Connector 13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7920686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5000">
        <p14:window dir="vert"/>
      </p:transition>
    </mc:Choice>
    <mc:Fallback xmlns="">
      <p:transition spd="slow" advTm="15000">
        <p:fade/>
      </p:transition>
    </mc:Fallback>
  </mc:AlternateContent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e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999356" y="982131"/>
            <a:ext cx="1890895" cy="4893735"/>
          </a:xfrm>
        </p:spPr>
        <p:txBody>
          <a:bodyPr vert="eaVert"/>
          <a:lstStyle/>
          <a:p>
            <a:r>
              <a:rPr lang="pt-PT" smtClean="0"/>
              <a:t>Clique para editar o estilo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295398" y="982132"/>
            <a:ext cx="7433025" cy="4893734"/>
          </a:xfrm>
        </p:spPr>
        <p:txBody>
          <a:bodyPr vert="eaVert" anchor="t"/>
          <a:lstStyle/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94B90F-A7D7-477C-94D4-7AA4B5CA5713}" type="datetimeFigureOut">
              <a:rPr lang="pt-PT" smtClean="0"/>
              <a:t>23-11-2016</a:t>
            </a:fld>
            <a:endParaRPr lang="pt-PT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ACC317-C7A2-406B-A3CE-64E28DBA6347}" type="slidenum">
              <a:rPr lang="pt-PT" smtClean="0"/>
              <a:t>‹nº›</a:t>
            </a:fld>
            <a:endParaRPr lang="pt-PT"/>
          </a:p>
        </p:txBody>
      </p:sp>
      <p:cxnSp>
        <p:nvCxnSpPr>
          <p:cNvPr id="14" name="Straight Connector 13"/>
          <p:cNvCxnSpPr/>
          <p:nvPr/>
        </p:nvCxnSpPr>
        <p:spPr>
          <a:xfrm>
            <a:off x="8863890" y="990600"/>
            <a:ext cx="0" cy="4876800"/>
          </a:xfrm>
          <a:prstGeom prst="line">
            <a:avLst/>
          </a:prstGeom>
          <a:ln w="15875"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8230037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5000">
        <p14:window dir="vert"/>
      </p:transition>
    </mc:Choice>
    <mc:Fallback xmlns="">
      <p:transition spd="slow" advTm="15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image" Target="../media/image4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3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9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HD-PanelContent-GrommetsCombined.png"/>
          <p:cNvPicPr>
            <a:picLocks noChangeAspect="1"/>
          </p:cNvPicPr>
          <p:nvPr/>
        </p:nvPicPr>
        <p:blipFill>
          <a:blip r:embed="rId2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295402" y="982132"/>
            <a:ext cx="9601196" cy="1303867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PT" smtClean="0"/>
              <a:t>Clique para editar o estilo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2556932"/>
            <a:ext cx="9601196" cy="3318936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677501" y="5969000"/>
            <a:ext cx="1600200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6A94B90F-A7D7-477C-94D4-7AA4B5CA5713}" type="datetimeFigureOut">
              <a:rPr lang="pt-PT" smtClean="0"/>
              <a:t>23-11-2016</a:t>
            </a:fld>
            <a:endParaRPr lang="pt-PT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295401" y="5969000"/>
            <a:ext cx="7305900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endParaRPr lang="pt-PT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353901" y="5969000"/>
            <a:ext cx="542697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E3ACC317-C7A2-406B-A3CE-64E28DBA6347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74921964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27" r:id="rId1"/>
    <p:sldLayoutId id="2147483728" r:id="rId2"/>
    <p:sldLayoutId id="2147483729" r:id="rId3"/>
    <p:sldLayoutId id="2147483730" r:id="rId4"/>
    <p:sldLayoutId id="2147483731" r:id="rId5"/>
    <p:sldLayoutId id="2147483732" r:id="rId6"/>
    <p:sldLayoutId id="2147483733" r:id="rId7"/>
    <p:sldLayoutId id="2147483734" r:id="rId8"/>
    <p:sldLayoutId id="2147483735" r:id="rId9"/>
    <p:sldLayoutId id="2147483736" r:id="rId10"/>
    <p:sldLayoutId id="2147483737" r:id="rId11"/>
    <p:sldLayoutId id="2147483738" r:id="rId12"/>
    <p:sldLayoutId id="2147483739" r:id="rId13"/>
    <p:sldLayoutId id="2147483740" r:id="rId14"/>
    <p:sldLayoutId id="2147483741" r:id="rId15"/>
    <p:sldLayoutId id="2147483742" r:id="rId16"/>
    <p:sldLayoutId id="2147483743" r:id="rId17"/>
  </p:sldLayoutIdLst>
  <mc:AlternateContent xmlns:mc="http://schemas.openxmlformats.org/markup-compatibility/2006" xmlns:p14="http://schemas.microsoft.com/office/powerpoint/2010/main">
    <mc:Choice Requires="p14">
      <p:transition spd="slow" p14:dur="6000" advTm="15000">
        <p14:window dir="vert"/>
      </p:transition>
    </mc:Choice>
    <mc:Fallback xmlns="">
      <p:transition spd="slow" advTm="15000">
        <p:fade/>
      </p:transition>
    </mc:Fallback>
  </mc:AlternateContent>
  <p:txStyles>
    <p:titleStyle>
      <a:lvl1pPr algn="ctr" defTabSz="457200" rtl="0" eaLnBrk="1" latinLnBrk="0" hangingPunct="1">
        <a:spcBef>
          <a:spcPct val="0"/>
        </a:spcBef>
        <a:buNone/>
        <a:defRPr sz="4400" kern="1200" cap="none">
          <a:ln w="3175" cmpd="sng">
            <a:noFill/>
          </a:ln>
          <a:solidFill>
            <a:schemeClr val="tx1">
              <a:lumMod val="85000"/>
              <a:lumOff val="15000"/>
            </a:schemeClr>
          </a:solidFill>
          <a:effectLst/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857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2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20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2pPr>
      <a:lvl3pPr marL="12001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8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3pPr>
      <a:lvl4pPr marL="15430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6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4pPr>
      <a:lvl5pPr marL="20002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gif"/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9.gif"/><Relationship Id="rId4" Type="http://schemas.openxmlformats.org/officeDocument/2006/relationships/image" Target="../media/image8.gi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audio" Target="../media/audio1.wav"/><Relationship Id="rId5" Type="http://schemas.openxmlformats.org/officeDocument/2006/relationships/image" Target="../media/image9.gif"/><Relationship Id="rId4" Type="http://schemas.openxmlformats.org/officeDocument/2006/relationships/image" Target="../media/image7.gif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7" Type="http://schemas.openxmlformats.org/officeDocument/2006/relationships/image" Target="../media/image9.gif"/><Relationship Id="rId2" Type="http://schemas.openxmlformats.org/officeDocument/2006/relationships/image" Target="../media/image11.gi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4.gif"/><Relationship Id="rId5" Type="http://schemas.openxmlformats.org/officeDocument/2006/relationships/image" Target="../media/image7.gif"/><Relationship Id="rId4" Type="http://schemas.openxmlformats.org/officeDocument/2006/relationships/image" Target="../media/image13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gif"/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9.gif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gif"/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9.gif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g"/><Relationship Id="rId7" Type="http://schemas.openxmlformats.org/officeDocument/2006/relationships/image" Target="../media/image9.gif"/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0.png"/><Relationship Id="rId5" Type="http://schemas.openxmlformats.org/officeDocument/2006/relationships/image" Target="../media/image19.gif"/><Relationship Id="rId4" Type="http://schemas.openxmlformats.org/officeDocument/2006/relationships/image" Target="../media/image7.gif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gif"/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9.gif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gif"/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9.gif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gif"/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9.gif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gif"/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9.gif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gif"/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9.gif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gif"/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9.gif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gif"/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9.gif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gif"/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9.gif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gif"/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9.gif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gif"/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9.gif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gif"/><Relationship Id="rId2" Type="http://schemas.openxmlformats.org/officeDocument/2006/relationships/image" Target="../media/image31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9.gif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gif"/><Relationship Id="rId2" Type="http://schemas.openxmlformats.org/officeDocument/2006/relationships/image" Target="../media/image32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9.gif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gif"/><Relationship Id="rId2" Type="http://schemas.openxmlformats.org/officeDocument/2006/relationships/image" Target="../media/image33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9.gif"/></Relationships>
</file>

<file path=ppt/slides/_rels/slide20.xml.rels><?xml version="1.0" encoding="UTF-8" standalone="yes"?>
<Relationships xmlns="http://schemas.openxmlformats.org/package/2006/relationships"><Relationship Id="rId8" Type="http://schemas.openxmlformats.org/officeDocument/2006/relationships/image" Target="../media/image34.jpg"/><Relationship Id="rId3" Type="http://schemas.openxmlformats.org/officeDocument/2006/relationships/image" Target="../media/image7.gif"/><Relationship Id="rId7" Type="http://schemas.openxmlformats.org/officeDocument/2006/relationships/hyperlink" Target="http://www.youtube.com/user/olgagomeslopes" TargetMode="External"/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Relationship Id="rId6" Type="http://schemas.openxmlformats.org/officeDocument/2006/relationships/hyperlink" Target="http://www.sergrasan.com/olgalopesslides" TargetMode="External"/><Relationship Id="rId5" Type="http://schemas.openxmlformats.org/officeDocument/2006/relationships/hyperlink" Target="http://www.facebook.com/olga.lopes.16" TargetMode="External"/><Relationship Id="rId4" Type="http://schemas.openxmlformats.org/officeDocument/2006/relationships/hyperlink" Target="mailto:lopesolg@gmail.com" TargetMode="External"/><Relationship Id="rId9" Type="http://schemas.openxmlformats.org/officeDocument/2006/relationships/image" Target="../media/image9.gi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31874" y="939801"/>
            <a:ext cx="9991726" cy="5055128"/>
          </a:xfrm>
          <a:prstGeom prst="rect">
            <a:avLst/>
          </a:prstGeom>
        </p:spPr>
      </p:pic>
      <p:pic>
        <p:nvPicPr>
          <p:cNvPr id="3" name="Imagem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10916756" y="324909"/>
            <a:ext cx="831934" cy="2838450"/>
          </a:xfrm>
          <a:prstGeom prst="rect">
            <a:avLst/>
          </a:prstGeom>
        </p:spPr>
      </p:pic>
      <p:pic>
        <p:nvPicPr>
          <p:cNvPr id="4" name="Imagem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8787" y="392642"/>
            <a:ext cx="809625" cy="2838450"/>
          </a:xfrm>
          <a:prstGeom prst="rect">
            <a:avLst/>
          </a:prstGeom>
        </p:spPr>
      </p:pic>
      <p:pic>
        <p:nvPicPr>
          <p:cNvPr id="5" name="Imagem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03759" y="3403077"/>
            <a:ext cx="2424226" cy="2446725"/>
          </a:xfrm>
          <a:prstGeom prst="rect">
            <a:avLst/>
          </a:prstGeom>
        </p:spPr>
      </p:pic>
      <p:pic>
        <p:nvPicPr>
          <p:cNvPr id="6" name="Picture 16" descr="neve.gif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0" y="1"/>
            <a:ext cx="12191999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893717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Tm="3000"/>
    </mc:Choice>
    <mc:Fallback xmlns="">
      <p:transition advTm="3000"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6306" y="797667"/>
            <a:ext cx="10486417" cy="526266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2" name="Retângulo 1"/>
          <p:cNvSpPr/>
          <p:nvPr/>
        </p:nvSpPr>
        <p:spPr>
          <a:xfrm>
            <a:off x="2489975" y="1864267"/>
            <a:ext cx="6426760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pt-PT" sz="40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Bookman Old Style" panose="02050604050505020204" pitchFamily="18" charset="0"/>
              </a:rPr>
              <a:t>Carta para o Papai Noel</a:t>
            </a:r>
          </a:p>
        </p:txBody>
      </p:sp>
      <p:pic>
        <p:nvPicPr>
          <p:cNvPr id="4" name="Imagem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7187" y="324909"/>
            <a:ext cx="809625" cy="2838450"/>
          </a:xfrm>
          <a:prstGeom prst="rect">
            <a:avLst/>
          </a:prstGeom>
        </p:spPr>
      </p:pic>
      <p:pic>
        <p:nvPicPr>
          <p:cNvPr id="5" name="Imagem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10916756" y="324909"/>
            <a:ext cx="831934" cy="2838450"/>
          </a:xfrm>
          <a:prstGeom prst="rect">
            <a:avLst/>
          </a:prstGeom>
        </p:spPr>
      </p:pic>
      <p:pic>
        <p:nvPicPr>
          <p:cNvPr id="6" name="Picture 16" descr="neve.gif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0" y="0"/>
            <a:ext cx="12191999" cy="68580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645340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6000">
        <p14:window dir="vert"/>
        <p:sndAc>
          <p:stSnd loop="1">
            <p:snd r:embed="rId2" name="Celine Dion - So This Is Christmas.wav"/>
          </p:stSnd>
        </p:sndAc>
      </p:transition>
    </mc:Choice>
    <mc:Fallback xmlns="">
      <p:transition spd="slow" advTm="6000">
        <p:fade/>
        <p:sndAc>
          <p:stSnd loop="1">
            <p:snd r:embed="rId6" name="Celine Dion - So This Is Christmas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10188" y="612843"/>
            <a:ext cx="3301121" cy="5343728"/>
          </a:xfrm>
          <a:prstGeom prst="rect">
            <a:avLst/>
          </a:prstGeom>
        </p:spPr>
      </p:pic>
      <p:pic>
        <p:nvPicPr>
          <p:cNvPr id="6" name="Imagem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8579" y="3482343"/>
            <a:ext cx="3417855" cy="2659519"/>
          </a:xfrm>
          <a:prstGeom prst="rect">
            <a:avLst/>
          </a:prstGeom>
        </p:spPr>
      </p:pic>
      <p:pic>
        <p:nvPicPr>
          <p:cNvPr id="7" name="Imagem 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16718" y="3693937"/>
            <a:ext cx="3409950" cy="2447925"/>
          </a:xfrm>
          <a:prstGeom prst="rect">
            <a:avLst/>
          </a:prstGeom>
        </p:spPr>
      </p:pic>
      <p:sp>
        <p:nvSpPr>
          <p:cNvPr id="10" name="Retângulo 9"/>
          <p:cNvSpPr/>
          <p:nvPr/>
        </p:nvSpPr>
        <p:spPr>
          <a:xfrm>
            <a:off x="965200" y="1037938"/>
            <a:ext cx="4199466" cy="224676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sz="28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Bookman Old Style" panose="02050604050505020204" pitchFamily="18" charset="0"/>
              </a:rPr>
              <a:t>Meu querido Papai Noel</a:t>
            </a:r>
            <a:r>
              <a:rPr lang="pt-PT" sz="2800" b="1" dirty="0" smtClean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Bookman Old Style" panose="02050604050505020204" pitchFamily="18" charset="0"/>
              </a:rPr>
              <a:t>…,</a:t>
            </a:r>
            <a:endParaRPr lang="pt-PT" sz="2800" b="1" dirty="0">
              <a:ln w="10160">
                <a:solidFill>
                  <a:sysClr val="windowText" lastClr="000000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Bookman Old Style" panose="02050604050505020204" pitchFamily="18" charset="0"/>
            </a:endParaRPr>
          </a:p>
          <a:p>
            <a:pPr algn="ctr"/>
            <a:r>
              <a:rPr lang="pt-PT" sz="28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Bookman Old Style" panose="02050604050505020204" pitchFamily="18" charset="0"/>
              </a:rPr>
              <a:t>Já faz tanto tempo que eu não escrevo para o senhor, não é? </a:t>
            </a:r>
          </a:p>
        </p:txBody>
      </p:sp>
      <p:pic>
        <p:nvPicPr>
          <p:cNvPr id="11" name="Imagem 10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7187" y="324909"/>
            <a:ext cx="809625" cy="2838450"/>
          </a:xfrm>
          <a:prstGeom prst="rect">
            <a:avLst/>
          </a:prstGeom>
        </p:spPr>
      </p:pic>
      <p:pic>
        <p:nvPicPr>
          <p:cNvPr id="12" name="Imagem 11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10916756" y="324909"/>
            <a:ext cx="831934" cy="2838450"/>
          </a:xfrm>
          <a:prstGeom prst="rect">
            <a:avLst/>
          </a:prstGeom>
        </p:spPr>
      </p:pic>
      <p:pic>
        <p:nvPicPr>
          <p:cNvPr id="2" name="Imagem 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11309" y="512932"/>
            <a:ext cx="1847850" cy="2771775"/>
          </a:xfrm>
          <a:prstGeom prst="rect">
            <a:avLst/>
          </a:prstGeom>
        </p:spPr>
      </p:pic>
      <p:pic>
        <p:nvPicPr>
          <p:cNvPr id="9" name="Picture 16" descr="neve.gif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0" y="1"/>
            <a:ext cx="12191999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409705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2000">
        <p14:window dir="vert"/>
      </p:transition>
    </mc:Choice>
    <mc:Fallback xmlns=""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3341" y="821268"/>
            <a:ext cx="10355791" cy="3852332"/>
          </a:xfrm>
          <a:prstGeom prst="rect">
            <a:avLst/>
          </a:prstGeom>
          <a:effectLst>
            <a:softEdge rad="279400"/>
          </a:effectLst>
        </p:spPr>
      </p:pic>
      <p:sp>
        <p:nvSpPr>
          <p:cNvPr id="2" name="Retângulo 1"/>
          <p:cNvSpPr/>
          <p:nvPr/>
        </p:nvSpPr>
        <p:spPr>
          <a:xfrm>
            <a:off x="1904999" y="4299003"/>
            <a:ext cx="8754534" cy="206210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Bookman Old Style" panose="02050604050505020204" pitchFamily="18" charset="0"/>
              </a:rPr>
              <a:t>Mas hoje, meu bom velhinho, resolvi resgatar aquela criança de brilho nos olhos e o coração cheio de esperanças que ainda vive dentro de mim. </a:t>
            </a:r>
          </a:p>
        </p:txBody>
      </p:sp>
      <p:pic>
        <p:nvPicPr>
          <p:cNvPr id="4" name="Imagem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10916756" y="324909"/>
            <a:ext cx="831934" cy="2838450"/>
          </a:xfrm>
          <a:prstGeom prst="rect">
            <a:avLst/>
          </a:prstGeom>
        </p:spPr>
      </p:pic>
      <p:pic>
        <p:nvPicPr>
          <p:cNvPr id="5" name="Imagem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7187" y="324909"/>
            <a:ext cx="809625" cy="2838450"/>
          </a:xfrm>
          <a:prstGeom prst="rect">
            <a:avLst/>
          </a:prstGeom>
        </p:spPr>
      </p:pic>
      <p:pic>
        <p:nvPicPr>
          <p:cNvPr id="6" name="Picture 16" descr="neve.gif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0" y="0"/>
            <a:ext cx="12191999" cy="636110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313932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7000">
        <p14:window dir="vert"/>
      </p:transition>
    </mc:Choice>
    <mc:Fallback xmlns="">
      <p:transition spd="slow" advTm="1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59934" y="974231"/>
            <a:ext cx="9999134" cy="385653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3" name="Imagem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10916756" y="324909"/>
            <a:ext cx="831934" cy="2838450"/>
          </a:xfrm>
          <a:prstGeom prst="rect">
            <a:avLst/>
          </a:prstGeom>
        </p:spPr>
      </p:pic>
      <p:pic>
        <p:nvPicPr>
          <p:cNvPr id="4" name="Imagem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8787" y="392642"/>
            <a:ext cx="809625" cy="2838450"/>
          </a:xfrm>
          <a:prstGeom prst="rect">
            <a:avLst/>
          </a:prstGeom>
        </p:spPr>
      </p:pic>
      <p:sp>
        <p:nvSpPr>
          <p:cNvPr id="5" name="Retângulo 4"/>
          <p:cNvSpPr/>
          <p:nvPr/>
        </p:nvSpPr>
        <p:spPr>
          <a:xfrm>
            <a:off x="1731979" y="4830763"/>
            <a:ext cx="8855043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Bookman Old Style" panose="02050604050505020204" pitchFamily="18" charset="0"/>
              </a:rPr>
              <a:t>Não sou mais aquela criança e meus pedidos mudaram um pouco, mas com certeza o senhor poderá me atender.</a:t>
            </a:r>
          </a:p>
        </p:txBody>
      </p:sp>
      <p:pic>
        <p:nvPicPr>
          <p:cNvPr id="6" name="Picture 16" descr="neve.gif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0" y="1"/>
            <a:ext cx="12191999" cy="640042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797103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5000">
        <p14:window dir="vert"/>
      </p:transition>
    </mc:Choice>
    <mc:Fallback xmlns="">
      <p:transition spd="slow" advTm="1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980385" y="612742"/>
            <a:ext cx="10680569" cy="569379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5" name="Imagem 1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77014" y="2721728"/>
            <a:ext cx="3154908" cy="2242660"/>
          </a:xfrm>
          <a:prstGeom prst="rect">
            <a:avLst/>
          </a:prstGeom>
          <a:scene3d>
            <a:camera prst="isometricOffAxis1Right"/>
            <a:lightRig rig="threePt" dir="t"/>
          </a:scene3d>
        </p:spPr>
      </p:pic>
      <p:pic>
        <p:nvPicPr>
          <p:cNvPr id="16" name="Imagem 1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29121" y="2952139"/>
            <a:ext cx="3277967" cy="2242660"/>
          </a:xfrm>
          <a:prstGeom prst="rect">
            <a:avLst/>
          </a:prstGeom>
          <a:scene3d>
            <a:camera prst="isometricOffAxis1Left"/>
            <a:lightRig rig="threePt" dir="t"/>
          </a:scene3d>
        </p:spPr>
      </p:pic>
      <p:pic>
        <p:nvPicPr>
          <p:cNvPr id="17" name="Imagem 1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8898" y="3416676"/>
            <a:ext cx="3154908" cy="2242660"/>
          </a:xfrm>
          <a:prstGeom prst="rect">
            <a:avLst/>
          </a:prstGeom>
          <a:scene3d>
            <a:camera prst="isometricOffAxis1Left"/>
            <a:lightRig rig="threePt" dir="t"/>
          </a:scene3d>
        </p:spPr>
      </p:pic>
      <p:pic>
        <p:nvPicPr>
          <p:cNvPr id="18" name="Imagem 1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82105" y="2756949"/>
            <a:ext cx="556984" cy="1952722"/>
          </a:xfrm>
          <a:prstGeom prst="rect">
            <a:avLst/>
          </a:prstGeom>
        </p:spPr>
      </p:pic>
      <p:pic>
        <p:nvPicPr>
          <p:cNvPr id="19" name="Imagem 1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00906" y="3640482"/>
            <a:ext cx="3141569" cy="2230411"/>
          </a:xfrm>
          <a:prstGeom prst="rect">
            <a:avLst/>
          </a:prstGeom>
          <a:scene3d>
            <a:camera prst="isometricOffAxis1Right"/>
            <a:lightRig rig="threePt" dir="t"/>
          </a:scene3d>
        </p:spPr>
      </p:pic>
      <p:pic>
        <p:nvPicPr>
          <p:cNvPr id="20" name="Imagem 19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96591" y="1657461"/>
            <a:ext cx="3154908" cy="3177947"/>
          </a:xfrm>
          <a:prstGeom prst="rect">
            <a:avLst/>
          </a:prstGeom>
          <a:scene3d>
            <a:camera prst="isometricOffAxis1Top"/>
            <a:lightRig rig="threePt" dir="t"/>
          </a:scene3d>
        </p:spPr>
      </p:pic>
      <p:pic>
        <p:nvPicPr>
          <p:cNvPr id="21" name="Imagem 20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9436230" y="3163359"/>
            <a:ext cx="2378239" cy="3210465"/>
          </a:xfrm>
          <a:prstGeom prst="rect">
            <a:avLst/>
          </a:prstGeom>
        </p:spPr>
      </p:pic>
      <p:pic>
        <p:nvPicPr>
          <p:cNvPr id="22" name="Imagem 2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1285524">
            <a:off x="3590325" y="2811903"/>
            <a:ext cx="2099930" cy="2745007"/>
          </a:xfrm>
          <a:prstGeom prst="rect">
            <a:avLst/>
          </a:prstGeom>
        </p:spPr>
      </p:pic>
      <p:pic>
        <p:nvPicPr>
          <p:cNvPr id="23" name="Imagem 2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10916756" y="324909"/>
            <a:ext cx="831934" cy="2838450"/>
          </a:xfrm>
          <a:prstGeom prst="rect">
            <a:avLst/>
          </a:prstGeom>
        </p:spPr>
      </p:pic>
      <p:pic>
        <p:nvPicPr>
          <p:cNvPr id="24" name="Imagem 2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7187" y="324909"/>
            <a:ext cx="809625" cy="2838450"/>
          </a:xfrm>
          <a:prstGeom prst="rect">
            <a:avLst/>
          </a:prstGeom>
        </p:spPr>
      </p:pic>
      <p:sp>
        <p:nvSpPr>
          <p:cNvPr id="25" name="Retângulo 24"/>
          <p:cNvSpPr/>
          <p:nvPr/>
        </p:nvSpPr>
        <p:spPr>
          <a:xfrm>
            <a:off x="6434441" y="2549975"/>
            <a:ext cx="3223575" cy="30469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Bookman Old Style" panose="02050604050505020204" pitchFamily="18" charset="0"/>
              </a:rPr>
              <a:t>Eu gostaria de uma pequena caixa vermelha. Isso mesmo vermelha. </a:t>
            </a:r>
          </a:p>
        </p:txBody>
      </p:sp>
      <p:pic>
        <p:nvPicPr>
          <p:cNvPr id="27" name="Picture 16" descr="neve.gif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0" y="1"/>
            <a:ext cx="12191999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823846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4000">
        <p14:window dir="vert"/>
      </p:transition>
    </mc:Choice>
    <mc:Fallback xmlns="">
      <p:transition spd="slow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29167E-6 3.7037E-6 L -0.13541 -0.10996 " pathEditMode="relative" rAng="0" ptsTypes="AA">
                                      <p:cBhvr>
                                        <p:cTn id="6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6771" y="-5509"/>
                                    </p:animMotion>
                                  </p:childTnLst>
                                </p:cTn>
                              </p:par>
                              <p:par>
                                <p:cTn id="7" presetID="56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456 -0.0037 L -0.17617 -0.23055 " pathEditMode="relative" rAng="0" ptsTypes="AA">
                                      <p:cBhvr>
                                        <p:cTn id="8" dur="5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9036" y="-1134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0"/>
                            </p:stCondLst>
                            <p:childTnLst>
                              <p:par>
                                <p:cTn id="10" presetID="56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04167E-6 -4.44444E-6 L 0.27565 -0.30277 " pathEditMode="relative" rAng="0" ptsTypes="AA">
                                      <p:cBhvr>
                                        <p:cTn id="11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3776" y="-1513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0"/>
                            </p:stCondLst>
                            <p:childTnLst>
                              <p:par>
                                <p:cTn id="13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5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58874" y="922868"/>
            <a:ext cx="9991725" cy="3733799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4" name="Imagem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10916756" y="324909"/>
            <a:ext cx="831934" cy="2838450"/>
          </a:xfrm>
          <a:prstGeom prst="rect">
            <a:avLst/>
          </a:prstGeom>
        </p:spPr>
      </p:pic>
      <p:pic>
        <p:nvPicPr>
          <p:cNvPr id="5" name="Imagem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7187" y="324909"/>
            <a:ext cx="809625" cy="2838450"/>
          </a:xfrm>
          <a:prstGeom prst="rect">
            <a:avLst/>
          </a:prstGeom>
        </p:spPr>
      </p:pic>
      <p:sp>
        <p:nvSpPr>
          <p:cNvPr id="2" name="Retângulo 1"/>
          <p:cNvSpPr/>
          <p:nvPr/>
        </p:nvSpPr>
        <p:spPr>
          <a:xfrm>
            <a:off x="1166812" y="4337124"/>
            <a:ext cx="10040578" cy="206210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Bookman Old Style" panose="02050604050505020204" pitchFamily="18" charset="0"/>
              </a:rPr>
              <a:t>Para que eu quero essa caixa? Eu explico</a:t>
            </a:r>
            <a:r>
              <a:rPr lang="pt-PT" sz="3200" b="1" dirty="0" smtClean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Bookman Old Style" panose="02050604050505020204" pitchFamily="18" charset="0"/>
              </a:rPr>
              <a:t>:</a:t>
            </a:r>
            <a:endParaRPr lang="pt-PT" sz="3200" b="1" dirty="0">
              <a:ln w="10160">
                <a:solidFill>
                  <a:sysClr val="windowText" lastClr="000000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Bookman Old Style" panose="02050604050505020204" pitchFamily="18" charset="0"/>
            </a:endParaRPr>
          </a:p>
          <a:p>
            <a:pPr algn="ctr"/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Bookman Old Style" panose="02050604050505020204" pitchFamily="18" charset="0"/>
              </a:rPr>
              <a:t>Dentro dela vou guardar todo o amor que eu tenho para dar. Toda a esperança que vive dentro de mim.</a:t>
            </a:r>
          </a:p>
        </p:txBody>
      </p:sp>
      <p:pic>
        <p:nvPicPr>
          <p:cNvPr id="6" name="Picture 16" descr="neve.gif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0" y="1"/>
            <a:ext cx="12191999" cy="68579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118331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7000">
        <p14:window dir="vert"/>
      </p:transition>
    </mc:Choice>
    <mc:Fallback xmlns="">
      <p:transition spd="slow" advTm="1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8390" y="826852"/>
            <a:ext cx="10307874" cy="3753616"/>
          </a:xfrm>
          <a:prstGeom prst="rect">
            <a:avLst/>
          </a:prstGeom>
          <a:effectLst>
            <a:softEdge rad="469900"/>
          </a:effectLst>
        </p:spPr>
      </p:pic>
      <p:pic>
        <p:nvPicPr>
          <p:cNvPr id="4" name="Imagem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10916756" y="324909"/>
            <a:ext cx="831934" cy="2838450"/>
          </a:xfrm>
          <a:prstGeom prst="rect">
            <a:avLst/>
          </a:prstGeom>
        </p:spPr>
      </p:pic>
      <p:pic>
        <p:nvPicPr>
          <p:cNvPr id="5" name="Imagem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7187" y="324909"/>
            <a:ext cx="809625" cy="2838450"/>
          </a:xfrm>
          <a:prstGeom prst="rect">
            <a:avLst/>
          </a:prstGeom>
        </p:spPr>
      </p:pic>
      <p:sp>
        <p:nvSpPr>
          <p:cNvPr id="2" name="Retângulo 1"/>
          <p:cNvSpPr/>
          <p:nvPr/>
        </p:nvSpPr>
        <p:spPr>
          <a:xfrm>
            <a:off x="1395167" y="4334163"/>
            <a:ext cx="9030878" cy="206210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Bookman Old Style" panose="02050604050505020204" pitchFamily="18" charset="0"/>
              </a:rPr>
              <a:t>Toda a saúde que eu possa ter…. Todo o carinho que eu tenho para distribuir</a:t>
            </a:r>
            <a:r>
              <a:rPr lang="pt-PT" sz="3200" b="1" dirty="0" smtClean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Bookman Old Style" panose="02050604050505020204" pitchFamily="18" charset="0"/>
              </a:rPr>
              <a:t>.</a:t>
            </a:r>
            <a:endParaRPr lang="pt-PT" sz="3200" b="1" dirty="0">
              <a:ln w="10160">
                <a:solidFill>
                  <a:sysClr val="windowText" lastClr="000000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Bookman Old Style" panose="02050604050505020204" pitchFamily="18" charset="0"/>
            </a:endParaRPr>
          </a:p>
          <a:p>
            <a:pPr algn="ctr"/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Bookman Old Style" panose="02050604050505020204" pitchFamily="18" charset="0"/>
              </a:rPr>
              <a:t>Vou guardar também a compreensão,… ela está tão rara hoje em dia…. </a:t>
            </a:r>
          </a:p>
        </p:txBody>
      </p:sp>
      <p:pic>
        <p:nvPicPr>
          <p:cNvPr id="6" name="Picture 16" descr="neve.gif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0" y="1"/>
            <a:ext cx="12191999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488506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7000">
        <p14:window dir="vert"/>
      </p:transition>
    </mc:Choice>
    <mc:Fallback xmlns="">
      <p:transition spd="slow" advTm="1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5120" y="885218"/>
            <a:ext cx="10158021" cy="3790477"/>
          </a:xfrm>
          <a:prstGeom prst="rect">
            <a:avLst/>
          </a:prstGeom>
          <a:effectLst>
            <a:softEdge rad="152400"/>
          </a:effectLst>
        </p:spPr>
      </p:pic>
      <p:pic>
        <p:nvPicPr>
          <p:cNvPr id="3" name="Imagem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10916756" y="324909"/>
            <a:ext cx="831934" cy="2838450"/>
          </a:xfrm>
          <a:prstGeom prst="rect">
            <a:avLst/>
          </a:prstGeom>
        </p:spPr>
      </p:pic>
      <p:pic>
        <p:nvPicPr>
          <p:cNvPr id="4" name="Imagem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7187" y="324909"/>
            <a:ext cx="809625" cy="2838450"/>
          </a:xfrm>
          <a:prstGeom prst="rect">
            <a:avLst/>
          </a:prstGeom>
        </p:spPr>
      </p:pic>
      <p:sp>
        <p:nvSpPr>
          <p:cNvPr id="5" name="Retângulo 4"/>
          <p:cNvSpPr/>
          <p:nvPr/>
        </p:nvSpPr>
        <p:spPr>
          <a:xfrm>
            <a:off x="1015120" y="4675695"/>
            <a:ext cx="10114961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dirty="0" smtClean="0"/>
              <a:t> </a:t>
            </a:r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Bookman Old Style" panose="02050604050505020204" pitchFamily="18" charset="0"/>
              </a:rPr>
              <a:t>Guardarei também a solidariedade que é tão necessária. Guardarei todos os meus sonhos para que nenhum fuja entre os meus dedos. </a:t>
            </a:r>
          </a:p>
        </p:txBody>
      </p:sp>
      <p:pic>
        <p:nvPicPr>
          <p:cNvPr id="6" name="Picture 16" descr="neve.gif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0" y="1"/>
            <a:ext cx="12191999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40035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7000">
        <p14:window dir="vert"/>
      </p:transition>
    </mc:Choice>
    <mc:Fallback xmlns="">
      <p:transition spd="slow" advTm="1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91141" y="855133"/>
            <a:ext cx="10118725" cy="3767667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3" name="Imagem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10916756" y="324909"/>
            <a:ext cx="831934" cy="2838450"/>
          </a:xfrm>
          <a:prstGeom prst="rect">
            <a:avLst/>
          </a:prstGeom>
        </p:spPr>
      </p:pic>
      <p:pic>
        <p:nvPicPr>
          <p:cNvPr id="4" name="Imagem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6454" y="324909"/>
            <a:ext cx="809625" cy="2838450"/>
          </a:xfrm>
          <a:prstGeom prst="rect">
            <a:avLst/>
          </a:prstGeom>
        </p:spPr>
      </p:pic>
      <p:sp>
        <p:nvSpPr>
          <p:cNvPr id="5" name="Retângulo 4"/>
          <p:cNvSpPr/>
          <p:nvPr/>
        </p:nvSpPr>
        <p:spPr>
          <a:xfrm>
            <a:off x="619800" y="4347091"/>
            <a:ext cx="10793412" cy="206210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dirty="0"/>
              <a:t> </a:t>
            </a:r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Bookman Old Style" panose="02050604050505020204" pitchFamily="18" charset="0"/>
              </a:rPr>
              <a:t>Nela vai caber também o meu sorriso para que eu possa ofertar aos amigos a quem tanto amo</a:t>
            </a:r>
            <a:r>
              <a:rPr lang="pt-PT" sz="3200" b="1" dirty="0" smtClean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Bookman Old Style" panose="02050604050505020204" pitchFamily="18" charset="0"/>
              </a:rPr>
              <a:t>…. Vou </a:t>
            </a:r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Bookman Old Style" panose="02050604050505020204" pitchFamily="18" charset="0"/>
              </a:rPr>
              <a:t>guardar também todos os momentos felizes, pois não quero me esquecer de nenhum….</a:t>
            </a:r>
          </a:p>
        </p:txBody>
      </p:sp>
      <p:pic>
        <p:nvPicPr>
          <p:cNvPr id="6" name="Picture 16" descr="neve.gif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0" y="1"/>
            <a:ext cx="12191999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535863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8000">
        <p14:window dir="vert"/>
      </p:transition>
    </mc:Choice>
    <mc:Fallback xmlns="">
      <p:transition spd="slow" advTm="1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7275" y="914400"/>
            <a:ext cx="10008658" cy="3667027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4" name="Imagem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10916756" y="324909"/>
            <a:ext cx="831934" cy="2838450"/>
          </a:xfrm>
          <a:prstGeom prst="rect">
            <a:avLst/>
          </a:prstGeom>
        </p:spPr>
      </p:pic>
      <p:pic>
        <p:nvPicPr>
          <p:cNvPr id="5" name="Imagem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5720" y="409576"/>
            <a:ext cx="809625" cy="2838450"/>
          </a:xfrm>
          <a:prstGeom prst="rect">
            <a:avLst/>
          </a:prstGeom>
        </p:spPr>
      </p:pic>
      <p:sp>
        <p:nvSpPr>
          <p:cNvPr id="2" name="Retângulo 1"/>
          <p:cNvSpPr/>
          <p:nvPr/>
        </p:nvSpPr>
        <p:spPr>
          <a:xfrm>
            <a:off x="1727464" y="4296514"/>
            <a:ext cx="8668280" cy="206210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Bookman Old Style" panose="02050604050505020204" pitchFamily="18" charset="0"/>
              </a:rPr>
              <a:t> A minha gargalhada infantil…. A minha saudade, porque nela existe a prova do amor e de bons momentos. A confiança, pois sem ela não vivemos. </a:t>
            </a:r>
          </a:p>
        </p:txBody>
      </p:sp>
      <p:pic>
        <p:nvPicPr>
          <p:cNvPr id="6" name="Picture 16" descr="neve.gif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0" y="1"/>
            <a:ext cx="12191999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732618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8000">
        <p14:window dir="vert"/>
      </p:transition>
    </mc:Choice>
    <mc:Fallback xmlns="">
      <p:transition spd="slow" advTm="1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08074" y="872068"/>
            <a:ext cx="10144125" cy="39624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3" name="Imagem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10916756" y="324909"/>
            <a:ext cx="831934" cy="2838450"/>
          </a:xfrm>
          <a:prstGeom prst="rect">
            <a:avLst/>
          </a:prstGeom>
        </p:spPr>
      </p:pic>
      <p:pic>
        <p:nvPicPr>
          <p:cNvPr id="4" name="Imagem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8787" y="392642"/>
            <a:ext cx="809625" cy="2838450"/>
          </a:xfrm>
          <a:prstGeom prst="rect">
            <a:avLst/>
          </a:prstGeom>
        </p:spPr>
      </p:pic>
      <p:sp>
        <p:nvSpPr>
          <p:cNvPr id="5" name="Retângulo 4"/>
          <p:cNvSpPr/>
          <p:nvPr/>
        </p:nvSpPr>
        <p:spPr>
          <a:xfrm>
            <a:off x="1268412" y="4596797"/>
            <a:ext cx="9464511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dirty="0"/>
              <a:t> </a:t>
            </a:r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Bookman Old Style" panose="02050604050505020204" pitchFamily="18" charset="0"/>
              </a:rPr>
              <a:t>A minha lealdade para que com ela possam contar. A felicidade… para que eu possa compartilhar. O brilho do meu olhar.</a:t>
            </a:r>
          </a:p>
        </p:txBody>
      </p:sp>
      <p:pic>
        <p:nvPicPr>
          <p:cNvPr id="6" name="Picture 16" descr="neve.gif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0" y="1"/>
            <a:ext cx="12191999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564494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5000">
        <p14:window dir="vert"/>
      </p:transition>
    </mc:Choice>
    <mc:Fallback xmlns="">
      <p:transition spd="slow" advTm="1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82675" y="872067"/>
            <a:ext cx="10025592" cy="3737640"/>
          </a:xfrm>
          <a:prstGeom prst="rect">
            <a:avLst/>
          </a:prstGeom>
        </p:spPr>
      </p:pic>
      <p:pic>
        <p:nvPicPr>
          <p:cNvPr id="3" name="Imagem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10916756" y="324909"/>
            <a:ext cx="831934" cy="2838450"/>
          </a:xfrm>
          <a:prstGeom prst="rect">
            <a:avLst/>
          </a:prstGeom>
        </p:spPr>
      </p:pic>
      <p:pic>
        <p:nvPicPr>
          <p:cNvPr id="5" name="Imagem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8787" y="392642"/>
            <a:ext cx="809625" cy="2838450"/>
          </a:xfrm>
          <a:prstGeom prst="rect">
            <a:avLst/>
          </a:prstGeom>
        </p:spPr>
      </p:pic>
      <p:sp>
        <p:nvSpPr>
          <p:cNvPr id="2" name="Retângulo 1"/>
          <p:cNvSpPr/>
          <p:nvPr/>
        </p:nvSpPr>
        <p:spPr>
          <a:xfrm>
            <a:off x="1744597" y="4477573"/>
            <a:ext cx="8701748" cy="206210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Bookman Old Style" panose="02050604050505020204" pitchFamily="18" charset="0"/>
              </a:rPr>
              <a:t>Nela também guardarei os meus desejos mais secretos para que um dia eles possam se realizar…. As lágrimas, pois elas também são de felicidade….</a:t>
            </a:r>
          </a:p>
        </p:txBody>
      </p:sp>
      <p:pic>
        <p:nvPicPr>
          <p:cNvPr id="6" name="Picture 16" descr="neve.gif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0" y="1"/>
            <a:ext cx="12191999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930360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8000">
        <p14:window dir="vert"/>
      </p:transition>
    </mc:Choice>
    <mc:Fallback xmlns="">
      <p:transition spd="slow" advTm="1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4467" y="931333"/>
            <a:ext cx="10058399" cy="3932898"/>
          </a:xfrm>
          <a:prstGeom prst="rect">
            <a:avLst/>
          </a:prstGeom>
        </p:spPr>
      </p:pic>
      <p:pic>
        <p:nvPicPr>
          <p:cNvPr id="4" name="Imagem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10916756" y="324909"/>
            <a:ext cx="831934" cy="2838450"/>
          </a:xfrm>
          <a:prstGeom prst="rect">
            <a:avLst/>
          </a:prstGeom>
        </p:spPr>
      </p:pic>
      <p:pic>
        <p:nvPicPr>
          <p:cNvPr id="5" name="Imagem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8787" y="392642"/>
            <a:ext cx="809625" cy="2838450"/>
          </a:xfrm>
          <a:prstGeom prst="rect">
            <a:avLst/>
          </a:prstGeom>
        </p:spPr>
      </p:pic>
      <p:sp>
        <p:nvSpPr>
          <p:cNvPr id="2" name="Retângulo 1"/>
          <p:cNvSpPr/>
          <p:nvPr/>
        </p:nvSpPr>
        <p:spPr>
          <a:xfrm>
            <a:off x="1611984" y="4755526"/>
            <a:ext cx="8003357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Bookman Old Style" panose="02050604050505020204" pitchFamily="18" charset="0"/>
              </a:rPr>
              <a:t> Todos os aprendizados que a vida me fez passar para que eu seja uma pessoa cada vez melhor….</a:t>
            </a:r>
          </a:p>
        </p:txBody>
      </p:sp>
      <p:pic>
        <p:nvPicPr>
          <p:cNvPr id="6" name="Picture 16" descr="neve.gif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0" y="1"/>
            <a:ext cx="12191999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691624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3000">
        <p14:window dir="vert"/>
      </p:transition>
    </mc:Choice>
    <mc:Fallback xmlns=""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58874" y="914400"/>
            <a:ext cx="10017126" cy="37338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3" name="Imagem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10916756" y="324909"/>
            <a:ext cx="831934" cy="2838450"/>
          </a:xfrm>
          <a:prstGeom prst="rect">
            <a:avLst/>
          </a:prstGeom>
        </p:spPr>
      </p:pic>
      <p:pic>
        <p:nvPicPr>
          <p:cNvPr id="4" name="Imagem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8787" y="392642"/>
            <a:ext cx="809625" cy="2838450"/>
          </a:xfrm>
          <a:prstGeom prst="rect">
            <a:avLst/>
          </a:prstGeom>
        </p:spPr>
      </p:pic>
      <p:sp>
        <p:nvSpPr>
          <p:cNvPr id="5" name="Retângulo 4"/>
          <p:cNvSpPr/>
          <p:nvPr/>
        </p:nvSpPr>
        <p:spPr>
          <a:xfrm>
            <a:off x="1847654" y="4452861"/>
            <a:ext cx="7786540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Bookman Old Style" panose="02050604050505020204" pitchFamily="18" charset="0"/>
              </a:rPr>
              <a:t>O senhor deve estar se perguntando onde vou guardar essa caixinha… e eu lhe respondo:</a:t>
            </a:r>
          </a:p>
        </p:txBody>
      </p:sp>
      <p:pic>
        <p:nvPicPr>
          <p:cNvPr id="6" name="Picture 16" descr="neve.gif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0" y="1"/>
            <a:ext cx="12191999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004382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3000">
        <p14:window dir="vert"/>
      </p:transition>
    </mc:Choice>
    <mc:Fallback xmlns=""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04875" y="825499"/>
            <a:ext cx="10177992" cy="4034367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4" name="Imagem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10916756" y="324909"/>
            <a:ext cx="831934" cy="2838450"/>
          </a:xfrm>
          <a:prstGeom prst="rect">
            <a:avLst/>
          </a:prstGeom>
        </p:spPr>
      </p:pic>
      <p:pic>
        <p:nvPicPr>
          <p:cNvPr id="5" name="Imagem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8787" y="392642"/>
            <a:ext cx="809625" cy="2838450"/>
          </a:xfrm>
          <a:prstGeom prst="rect">
            <a:avLst/>
          </a:prstGeom>
        </p:spPr>
      </p:pic>
      <p:sp>
        <p:nvSpPr>
          <p:cNvPr id="2" name="Retângulo 1"/>
          <p:cNvSpPr/>
          <p:nvPr/>
        </p:nvSpPr>
        <p:spPr>
          <a:xfrm>
            <a:off x="1894788" y="4670685"/>
            <a:ext cx="7560297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Bookman Old Style" panose="02050604050505020204" pitchFamily="18" charset="0"/>
              </a:rPr>
              <a:t>Dentro do meu coração, pois de lá sei que ela jamais se perderá… e para sempre vai ficar.</a:t>
            </a:r>
          </a:p>
        </p:txBody>
      </p:sp>
      <p:pic>
        <p:nvPicPr>
          <p:cNvPr id="6" name="Picture 16" descr="neve.gif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0" y="1"/>
            <a:ext cx="12191999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867234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5000">
        <p14:window dir="vert"/>
      </p:transition>
    </mc:Choice>
    <mc:Fallback xmlns="">
      <p:transition spd="slow" advTm="1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65741" y="821268"/>
            <a:ext cx="10127192" cy="39878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3" name="Imagem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10916756" y="324909"/>
            <a:ext cx="831934" cy="2838450"/>
          </a:xfrm>
          <a:prstGeom prst="rect">
            <a:avLst/>
          </a:prstGeom>
        </p:spPr>
      </p:pic>
      <p:pic>
        <p:nvPicPr>
          <p:cNvPr id="4" name="Imagem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8787" y="392642"/>
            <a:ext cx="809625" cy="2838450"/>
          </a:xfrm>
          <a:prstGeom prst="rect">
            <a:avLst/>
          </a:prstGeom>
        </p:spPr>
      </p:pic>
      <p:sp>
        <p:nvSpPr>
          <p:cNvPr id="5" name="Retângulo 4"/>
          <p:cNvSpPr/>
          <p:nvPr/>
        </p:nvSpPr>
        <p:spPr>
          <a:xfrm>
            <a:off x="1442301" y="4588745"/>
            <a:ext cx="9049732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Bookman Old Style" panose="02050604050505020204" pitchFamily="18" charset="0"/>
              </a:rPr>
              <a:t>Meu bom velhinho faça que com a chegada do Natal, a criança que cada um tem dentro de si nasça novamente…. </a:t>
            </a:r>
          </a:p>
        </p:txBody>
      </p:sp>
      <p:pic>
        <p:nvPicPr>
          <p:cNvPr id="6" name="Picture 16" descr="neve.gif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0" y="1"/>
            <a:ext cx="12191999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696764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3000">
        <p14:window dir="vert"/>
      </p:transition>
    </mc:Choice>
    <mc:Fallback xmlns=""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08074" y="820131"/>
            <a:ext cx="10059459" cy="4585759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3" name="Imagem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10916756" y="324909"/>
            <a:ext cx="831934" cy="2838450"/>
          </a:xfrm>
          <a:prstGeom prst="rect">
            <a:avLst/>
          </a:prstGeom>
        </p:spPr>
      </p:pic>
      <p:pic>
        <p:nvPicPr>
          <p:cNvPr id="4" name="Imagem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8787" y="392642"/>
            <a:ext cx="809625" cy="2838450"/>
          </a:xfrm>
          <a:prstGeom prst="rect">
            <a:avLst/>
          </a:prstGeom>
        </p:spPr>
      </p:pic>
      <p:sp>
        <p:nvSpPr>
          <p:cNvPr id="5" name="Retângulo 4"/>
          <p:cNvSpPr/>
          <p:nvPr/>
        </p:nvSpPr>
        <p:spPr>
          <a:xfrm>
            <a:off x="2004635" y="5405891"/>
            <a:ext cx="7661264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</a:rPr>
              <a:t>Que o Menino Jesus nos abençoe e proteja.</a:t>
            </a:r>
          </a:p>
        </p:txBody>
      </p:sp>
      <p:pic>
        <p:nvPicPr>
          <p:cNvPr id="6" name="Picture 16" descr="neve.gif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0" y="1"/>
            <a:ext cx="12191999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526501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9000">
        <p14:window dir="vert"/>
      </p:transition>
    </mc:Choice>
    <mc:Fallback xmlns="">
      <p:transition spd="slow" advTm="9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58874" y="669304"/>
            <a:ext cx="10093325" cy="419056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4" name="Imagem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10916756" y="324909"/>
            <a:ext cx="831934" cy="2838450"/>
          </a:xfrm>
          <a:prstGeom prst="rect">
            <a:avLst/>
          </a:prstGeom>
        </p:spPr>
      </p:pic>
      <p:pic>
        <p:nvPicPr>
          <p:cNvPr id="5" name="Imagem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8787" y="392642"/>
            <a:ext cx="809625" cy="2838450"/>
          </a:xfrm>
          <a:prstGeom prst="rect">
            <a:avLst/>
          </a:prstGeom>
        </p:spPr>
      </p:pic>
      <p:sp>
        <p:nvSpPr>
          <p:cNvPr id="2" name="Retângulo 1"/>
          <p:cNvSpPr/>
          <p:nvPr/>
        </p:nvSpPr>
        <p:spPr>
          <a:xfrm>
            <a:off x="1819373" y="4647595"/>
            <a:ext cx="7569724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Bookman Old Style" panose="02050604050505020204" pitchFamily="18" charset="0"/>
              </a:rPr>
              <a:t>A minha criança está viva… e cheia de sonhos á</a:t>
            </a:r>
            <a:r>
              <a:rPr lang="pt-PT" sz="3200" b="1" dirty="0" smtClean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Bookman Old Style" panose="02050604050505020204" pitchFamily="18" charset="0"/>
              </a:rPr>
              <a:t> </a:t>
            </a:r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Bookman Old Style" panose="02050604050505020204" pitchFamily="18" charset="0"/>
              </a:rPr>
              <a:t>espera do meu pequeno milagre de Natal….</a:t>
            </a:r>
          </a:p>
        </p:txBody>
      </p:sp>
      <p:pic>
        <p:nvPicPr>
          <p:cNvPr id="6" name="Picture 16" descr="neve.gif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0" y="1"/>
            <a:ext cx="12191999" cy="68579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764244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3000">
        <p14:window dir="vert"/>
      </p:transition>
    </mc:Choice>
    <mc:Fallback xmlns=""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1197204" y="848412"/>
            <a:ext cx="9719552" cy="5146517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3" name="Imagem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10916756" y="324909"/>
            <a:ext cx="831934" cy="2838450"/>
          </a:xfrm>
          <a:prstGeom prst="rect">
            <a:avLst/>
          </a:prstGeom>
        </p:spPr>
      </p:pic>
      <p:pic>
        <p:nvPicPr>
          <p:cNvPr id="4" name="Imagem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8787" y="392642"/>
            <a:ext cx="809625" cy="2838450"/>
          </a:xfrm>
          <a:prstGeom prst="rect">
            <a:avLst/>
          </a:prstGeom>
        </p:spPr>
      </p:pic>
      <p:sp>
        <p:nvSpPr>
          <p:cNvPr id="5" name="CaixaDeTexto 4"/>
          <p:cNvSpPr txBox="1"/>
          <p:nvPr/>
        </p:nvSpPr>
        <p:spPr>
          <a:xfrm>
            <a:off x="856458" y="1424704"/>
            <a:ext cx="6869984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PT" sz="2400" b="1" dirty="0" smtClean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Bookman Old Style" panose="02050604050505020204" pitchFamily="18" charset="0"/>
                <a:ea typeface="Cambria Math" panose="02040503050406030204" pitchFamily="18" charset="0"/>
              </a:rPr>
              <a:t>Imagens Internet</a:t>
            </a:r>
          </a:p>
          <a:p>
            <a:pPr algn="ctr"/>
            <a:r>
              <a:rPr lang="pt-PT" sz="2400" b="1" dirty="0" smtClean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Bookman Old Style" panose="02050604050505020204" pitchFamily="18" charset="0"/>
                <a:ea typeface="Cambria Math" panose="02040503050406030204" pitchFamily="18" charset="0"/>
              </a:rPr>
              <a:t>Texto: Autor Desconhecido</a:t>
            </a:r>
          </a:p>
          <a:p>
            <a:pPr algn="ctr"/>
            <a:r>
              <a:rPr lang="pt-PT" sz="2400" b="1" dirty="0" smtClean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Bookman Old Style" panose="02050604050505020204" pitchFamily="18" charset="0"/>
                <a:ea typeface="Cambria Math" panose="02040503050406030204" pitchFamily="18" charset="0"/>
              </a:rPr>
              <a:t>Música: </a:t>
            </a:r>
            <a:r>
              <a:rPr lang="en-US" sz="24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Bookman Old Style" panose="02050604050505020204" pitchFamily="18" charset="0"/>
                <a:ea typeface="Cambria Math" panose="02040503050406030204" pitchFamily="18" charset="0"/>
              </a:rPr>
              <a:t>Celine Dion </a:t>
            </a:r>
            <a:r>
              <a:rPr lang="en-US" sz="2400" b="1" dirty="0" smtClean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Bookman Old Style" panose="02050604050505020204" pitchFamily="18" charset="0"/>
                <a:ea typeface="Cambria Math" panose="02040503050406030204" pitchFamily="18" charset="0"/>
              </a:rPr>
              <a:t>– </a:t>
            </a:r>
          </a:p>
          <a:p>
            <a:pPr algn="ctr"/>
            <a:r>
              <a:rPr lang="en-US" sz="2400" b="1" dirty="0" smtClean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Bookman Old Style" panose="02050604050505020204" pitchFamily="18" charset="0"/>
                <a:ea typeface="Cambria Math" panose="02040503050406030204" pitchFamily="18" charset="0"/>
              </a:rPr>
              <a:t>So </a:t>
            </a:r>
            <a:r>
              <a:rPr lang="en-US" sz="24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Bookman Old Style" panose="02050604050505020204" pitchFamily="18" charset="0"/>
                <a:ea typeface="Cambria Math" panose="02040503050406030204" pitchFamily="18" charset="0"/>
              </a:rPr>
              <a:t>This Is Christmas</a:t>
            </a:r>
            <a:endParaRPr lang="pt-PT" sz="2400" b="1" dirty="0" smtClean="0">
              <a:ln w="10160">
                <a:solidFill>
                  <a:sysClr val="windowText" lastClr="000000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Bookman Old Style" panose="02050604050505020204" pitchFamily="18" charset="0"/>
              <a:ea typeface="Cambria Math" panose="02040503050406030204" pitchFamily="18" charset="0"/>
            </a:endParaRPr>
          </a:p>
          <a:p>
            <a:pPr algn="ctr"/>
            <a:r>
              <a:rPr lang="pt-PT" sz="2400" b="1" dirty="0" smtClean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Bookman Old Style" panose="02050604050505020204" pitchFamily="18" charset="0"/>
                <a:ea typeface="Cambria Math" panose="02040503050406030204" pitchFamily="18" charset="0"/>
              </a:rPr>
              <a:t>Formatação: Olga Lopes</a:t>
            </a:r>
          </a:p>
          <a:p>
            <a:pPr algn="ctr"/>
            <a:r>
              <a:rPr lang="pt-PT" sz="2400" b="1" dirty="0" smtClean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Bookman Old Style" panose="02050604050505020204" pitchFamily="18" charset="0"/>
                <a:ea typeface="Cambria Math" panose="02040503050406030204" pitchFamily="18" charset="0"/>
                <a:hlinkClick r:id="rId4"/>
              </a:rPr>
              <a:t>lopesolg@gmail.com</a:t>
            </a:r>
            <a:endParaRPr lang="pt-PT" sz="2400" b="1" dirty="0" smtClean="0">
              <a:ln w="10160">
                <a:solidFill>
                  <a:sysClr val="windowText" lastClr="000000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Bookman Old Style" panose="02050604050505020204" pitchFamily="18" charset="0"/>
              <a:ea typeface="Cambria Math" panose="02040503050406030204" pitchFamily="18" charset="0"/>
            </a:endParaRPr>
          </a:p>
          <a:p>
            <a:pPr algn="ctr"/>
            <a:endParaRPr lang="pt-PT" sz="2400" b="1" dirty="0" smtClean="0">
              <a:ln w="10160">
                <a:solidFill>
                  <a:sysClr val="windowText" lastClr="000000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Bookman Old Style" panose="02050604050505020204" pitchFamily="18" charset="0"/>
              <a:ea typeface="Cambria Math" panose="02040503050406030204" pitchFamily="18" charset="0"/>
            </a:endParaRPr>
          </a:p>
          <a:p>
            <a:pPr algn="ctr"/>
            <a:r>
              <a:rPr lang="pt-PT" sz="24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Bookman Old Style" panose="02050604050505020204" pitchFamily="18" charset="0"/>
                <a:ea typeface="Cambria Math" panose="02040503050406030204" pitchFamily="18" charset="0"/>
                <a:hlinkClick r:id="rId5"/>
              </a:rPr>
              <a:t>www.facebook.com/olga.lopes.16</a:t>
            </a:r>
            <a:endParaRPr lang="pt-PT" sz="2400" b="1" dirty="0">
              <a:ln w="10160">
                <a:solidFill>
                  <a:sysClr val="windowText" lastClr="000000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Bookman Old Style" panose="02050604050505020204" pitchFamily="18" charset="0"/>
              <a:ea typeface="Cambria Math" panose="02040503050406030204" pitchFamily="18" charset="0"/>
            </a:endParaRPr>
          </a:p>
          <a:p>
            <a:pPr algn="ctr"/>
            <a:endParaRPr lang="pt-PT" sz="2400" b="1" dirty="0" smtClean="0">
              <a:ln w="10160">
                <a:solidFill>
                  <a:sysClr val="windowText" lastClr="000000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Bookman Old Style" panose="02050604050505020204" pitchFamily="18" charset="0"/>
              <a:ea typeface="Cambria Math" panose="02040503050406030204" pitchFamily="18" charset="0"/>
            </a:endParaRPr>
          </a:p>
          <a:p>
            <a:pPr algn="ctr"/>
            <a:r>
              <a:rPr lang="pt-PT" sz="2400" b="1" dirty="0" smtClean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Bookman Old Style" panose="02050604050505020204" pitchFamily="18" charset="0"/>
                <a:ea typeface="Cambria Math" panose="02040503050406030204" pitchFamily="18" charset="0"/>
                <a:hlinkClick r:id="rId6"/>
              </a:rPr>
              <a:t>www.sergrasan.com/olgalopesslides</a:t>
            </a:r>
            <a:endParaRPr lang="pt-PT" sz="2400" b="1" dirty="0" smtClean="0">
              <a:ln w="10160">
                <a:solidFill>
                  <a:sysClr val="windowText" lastClr="000000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Bookman Old Style" panose="02050604050505020204" pitchFamily="18" charset="0"/>
              <a:ea typeface="Cambria Math" panose="02040503050406030204" pitchFamily="18" charset="0"/>
            </a:endParaRPr>
          </a:p>
          <a:p>
            <a:pPr algn="ctr"/>
            <a:endParaRPr lang="pt-PT" sz="2400" b="1" dirty="0" smtClean="0">
              <a:ln w="10160">
                <a:solidFill>
                  <a:sysClr val="windowText" lastClr="000000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Bookman Old Style" panose="02050604050505020204" pitchFamily="18" charset="0"/>
              <a:ea typeface="Cambria Math" panose="02040503050406030204" pitchFamily="18" charset="0"/>
            </a:endParaRPr>
          </a:p>
          <a:p>
            <a:pPr algn="ctr"/>
            <a:r>
              <a:rPr lang="pt-PT" sz="2400" b="1" dirty="0" smtClean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Bookman Old Style" panose="02050604050505020204" pitchFamily="18" charset="0"/>
                <a:ea typeface="Cambria Math" panose="02040503050406030204" pitchFamily="18" charset="0"/>
                <a:hlinkClick r:id="rId7"/>
              </a:rPr>
              <a:t>www.youtube.com/user/olgagomeslopes</a:t>
            </a:r>
            <a:endParaRPr lang="pt-PT" sz="2400" b="1" dirty="0" smtClean="0">
              <a:ln w="10160">
                <a:solidFill>
                  <a:sysClr val="windowText" lastClr="000000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Bookman Old Style" panose="02050604050505020204" pitchFamily="18" charset="0"/>
              <a:ea typeface="Cambria Math" panose="02040503050406030204" pitchFamily="18" charset="0"/>
            </a:endParaRPr>
          </a:p>
        </p:txBody>
      </p:sp>
      <p:pic>
        <p:nvPicPr>
          <p:cNvPr id="6" name="Imagem 5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90863" y="1744134"/>
            <a:ext cx="2163872" cy="3413380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7" name="Picture 16" descr="neve.gif"/>
          <p:cNvPicPr>
            <a:picLocks noChangeAspect="1"/>
          </p:cNvPicPr>
          <p:nvPr/>
        </p:nvPicPr>
        <p:blipFill>
          <a:blip r:embed="rId9" cstate="print"/>
          <a:stretch>
            <a:fillRect/>
          </a:stretch>
        </p:blipFill>
        <p:spPr>
          <a:xfrm>
            <a:off x="0" y="1"/>
            <a:ext cx="12191999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94341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40000">
        <p14:window dir="vert"/>
      </p:transition>
    </mc:Choice>
    <mc:Fallback xmlns="">
      <p:transition spd="slow" advTm="4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1800"/>
                            </p:stCondLst>
                            <p:childTnLst>
                              <p:par>
                                <p:cTn id="11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Orgânico">
  <a:themeElements>
    <a:clrScheme name="Orgânico">
      <a:dk1>
        <a:sysClr val="windowText" lastClr="000000"/>
      </a:dk1>
      <a:lt1>
        <a:sysClr val="window" lastClr="FFFFFF"/>
      </a:lt1>
      <a:dk2>
        <a:srgbClr val="212121"/>
      </a:dk2>
      <a:lt2>
        <a:srgbClr val="DADADA"/>
      </a:lt2>
      <a:accent1>
        <a:srgbClr val="D9B247"/>
      </a:accent1>
      <a:accent2>
        <a:srgbClr val="CC702D"/>
      </a:accent2>
      <a:accent3>
        <a:srgbClr val="B53A31"/>
      </a:accent3>
      <a:accent4>
        <a:srgbClr val="815F56"/>
      </a:accent4>
      <a:accent5>
        <a:srgbClr val="AE9E7C"/>
      </a:accent5>
      <a:accent6>
        <a:srgbClr val="7B8865"/>
      </a:accent6>
      <a:hlink>
        <a:srgbClr val="BB7826"/>
      </a:hlink>
      <a:folHlink>
        <a:srgbClr val="CF9C5F"/>
      </a:folHlink>
    </a:clrScheme>
    <a:fontScheme name="Orgânico">
      <a:majorFont>
        <a:latin typeface="Garamond" panose="02020404030301010803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Garamond" panose="02020404030301010803"/>
        <a:ea typeface=""/>
        <a:cs typeface=""/>
        <a:font script="Jpan" typeface="ＭＳ Ｐ明朝"/>
        <a:font script="Hang" typeface="바탕"/>
        <a:font script="Hans" typeface="方正舒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Orgânico">
      <a:fillStyleLst>
        <a:solidFill>
          <a:schemeClr val="phClr"/>
        </a:solidFill>
        <a:gradFill rotWithShape="1">
          <a:gsLst>
            <a:gs pos="0">
              <a:schemeClr val="phClr">
                <a:tint val="60000"/>
                <a:lumMod val="110000"/>
              </a:schemeClr>
            </a:gs>
            <a:gs pos="100000">
              <a:schemeClr val="phClr">
                <a:tint val="82000"/>
              </a:schemeClr>
            </a:gs>
          </a:gsLst>
          <a:lin ang="5400000" scaled="0"/>
        </a:gradFill>
        <a:blipFill>
          <a:blip xmlns:r="http://schemas.openxmlformats.org/officeDocument/2006/relationships" r:embed="rId1">
            <a:duotone>
              <a:schemeClr val="phClr">
                <a:shade val="74000"/>
                <a:satMod val="130000"/>
                <a:lumMod val="90000"/>
              </a:schemeClr>
              <a:schemeClr val="phClr">
                <a:tint val="94000"/>
                <a:satMod val="120000"/>
                <a:lumMod val="104000"/>
              </a:schemeClr>
            </a:duotone>
          </a:blip>
          <a:tile tx="0" ty="0" sx="100000" sy="100000" flip="none" algn="tl"/>
        </a:blip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innerShdw blurRad="25400" dist="12700" dir="13500000">
              <a:srgbClr val="000000">
                <a:alpha val="45000"/>
              </a:srgbClr>
            </a:innerShdw>
          </a:effectLst>
        </a:effectStyle>
        <a:effectStyle>
          <a:effectLst>
            <a:outerShdw blurRad="38100" dist="25400" dir="5400000" rotWithShape="0">
              <a:srgbClr val="000000">
                <a:alpha val="6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88000"/>
                <a:lumMod val="98000"/>
              </a:schemeClr>
            </a:gs>
          </a:gsLst>
          <a:lin ang="5400000" scaled="0"/>
        </a:gradFill>
        <a:blipFill>
          <a:blip xmlns:r="http://schemas.openxmlformats.org/officeDocument/2006/relationships" r:embed="rId2"/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rganic" id="{28CDC826-8792-45C0-861B-85EB3ADEDA33}" vid="{E4E49EB0-FB00-41F5-9359-4843D783A23D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Organic</Template>
  <TotalTime>178</TotalTime>
  <Words>425</Words>
  <Application>Microsoft Office PowerPoint</Application>
  <PresentationFormat>Ecrã Panorâmico</PresentationFormat>
  <Paragraphs>33</Paragraphs>
  <Slides>20</Slides>
  <Notes>0</Notes>
  <HiddenSlides>0</HiddenSlides>
  <MMClips>0</MMClips>
  <ScaleCrop>false</ScaleCrop>
  <HeadingPairs>
    <vt:vector size="6" baseType="variant">
      <vt:variant>
        <vt:lpstr>Tipos de letra usados</vt:lpstr>
      </vt:variant>
      <vt:variant>
        <vt:i4>4</vt:i4>
      </vt:variant>
      <vt:variant>
        <vt:lpstr>Tema</vt:lpstr>
      </vt:variant>
      <vt:variant>
        <vt:i4>1</vt:i4>
      </vt:variant>
      <vt:variant>
        <vt:lpstr>Títulos dos diapositivos</vt:lpstr>
      </vt:variant>
      <vt:variant>
        <vt:i4>20</vt:i4>
      </vt:variant>
    </vt:vector>
  </HeadingPairs>
  <TitlesOfParts>
    <vt:vector size="25" baseType="lpstr">
      <vt:lpstr>Arial</vt:lpstr>
      <vt:lpstr>Bookman Old Style</vt:lpstr>
      <vt:lpstr>Cambria Math</vt:lpstr>
      <vt:lpstr>Garamond</vt:lpstr>
      <vt:lpstr>Orgânico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Company>Hewlett-Packard Company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Olga Lopes</dc:creator>
  <cp:lastModifiedBy>Olga Lopes</cp:lastModifiedBy>
  <cp:revision>20</cp:revision>
  <dcterms:created xsi:type="dcterms:W3CDTF">2016-11-22T23:14:42Z</dcterms:created>
  <dcterms:modified xsi:type="dcterms:W3CDTF">2016-11-23T23:52:23Z</dcterms:modified>
</cp:coreProperties>
</file>