
<file path=[Content_Types].xml><?xml version="1.0" encoding="utf-8"?>
<Types xmlns="http://schemas.openxmlformats.org/package/2006/content-types">
  <Default Extension="png" ContentType="image/png"/>
  <Default Extension="jpe" ContentType="image/j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5" r:id="rId3"/>
    <p:sldId id="257" r:id="rId4"/>
    <p:sldId id="274" r:id="rId5"/>
    <p:sldId id="273" r:id="rId6"/>
    <p:sldId id="276" r:id="rId7"/>
    <p:sldId id="270" r:id="rId8"/>
    <p:sldId id="272" r:id="rId9"/>
    <p:sldId id="271" r:id="rId10"/>
    <p:sldId id="277" r:id="rId11"/>
    <p:sldId id="269" r:id="rId12"/>
    <p:sldId id="268" r:id="rId13"/>
    <p:sldId id="267" r:id="rId14"/>
    <p:sldId id="266" r:id="rId15"/>
    <p:sldId id="265" r:id="rId16"/>
    <p:sldId id="264" r:id="rId17"/>
    <p:sldId id="261" r:id="rId18"/>
    <p:sldId id="263" r:id="rId19"/>
    <p:sldId id="262" r:id="rId20"/>
    <p:sldId id="259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9144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98349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3063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02081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26678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9839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7198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40926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0572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8878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52296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01939-1FE1-49AA-A336-72D404DD761D}" type="datetimeFigureOut">
              <a:rPr lang="pt-PT" smtClean="0"/>
              <a:t>03/12/2016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2059F-A198-405A-B96C-8F5BA0AB61B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18859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gif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image" Target="../media/image1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75583"/>
            <a:ext cx="3048000" cy="12192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5075583"/>
            <a:ext cx="3048000" cy="12192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075583"/>
            <a:ext cx="3048000" cy="1219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5075583"/>
            <a:ext cx="3048000" cy="12192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01871">
            <a:off x="10839119" y="4029490"/>
            <a:ext cx="11049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  <p:sndAc>
          <p:stSnd loop="1">
            <p:snd r:embed="rId2" name="Canção de Natal - Enya.wav"/>
          </p:stSnd>
        </p:sndAc>
      </p:transition>
    </mc:Choice>
    <mc:Fallback xmlns="">
      <p:transition spd="slow">
        <p:circle/>
        <p:sndAc>
          <p:stSnd loop="1">
            <p:snd r:embed="rId5" name="Canção de Natal - Eny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7166"/>
            <a:ext cx="5248275" cy="866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515" y="417166"/>
            <a:ext cx="5248275" cy="866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725" y="417166"/>
            <a:ext cx="5248275" cy="8667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8153"/>
            <a:ext cx="5248275" cy="8667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514" y="5508152"/>
            <a:ext cx="5248275" cy="8667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725" y="5508152"/>
            <a:ext cx="5248275" cy="866775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 rot="20810483">
            <a:off x="2777420" y="1920665"/>
            <a:ext cx="3423758" cy="156966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9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NATAL</a:t>
            </a:r>
            <a:endParaRPr lang="pt-PT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2" name="Retângulo 11"/>
          <p:cNvSpPr/>
          <p:nvPr/>
        </p:nvSpPr>
        <p:spPr>
          <a:xfrm rot="20796533">
            <a:off x="3466961" y="3074594"/>
            <a:ext cx="573586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9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QUEM?</a:t>
            </a:r>
            <a:endParaRPr lang="pt-PT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4283" y="1680425"/>
            <a:ext cx="2440539" cy="35062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38" y="1680425"/>
            <a:ext cx="2372500" cy="3400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8802" y="1926882"/>
            <a:ext cx="285750" cy="2857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3535" y="2288852"/>
            <a:ext cx="285750" cy="285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9285" y="3040154"/>
            <a:ext cx="285750" cy="2857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30" y="3448387"/>
            <a:ext cx="285750" cy="2857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387" y="4076958"/>
            <a:ext cx="285750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357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616" y="611660"/>
            <a:ext cx="678334" cy="67833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911" y="5494387"/>
            <a:ext cx="1753115" cy="86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71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697362" y="354227"/>
            <a:ext cx="51816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/>
              <a:t> </a:t>
            </a:r>
            <a:endParaRPr lang="pt-PT" dirty="0"/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Mulheres atarefadas 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t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ratam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do bacalhau,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d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peru, das rabanadas.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- Não esqueças o colorau,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azeite e o bolo-rei!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- Está bem, eu sei!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- E as garrafas de vinho?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- Já vão a caminho!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00" y="272089"/>
            <a:ext cx="6033783" cy="63138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195" y="5784356"/>
            <a:ext cx="3216358" cy="54771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416" y="3143249"/>
            <a:ext cx="285750" cy="2857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195" y="4995127"/>
            <a:ext cx="3136845" cy="54693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5172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02404" y="3468130"/>
            <a:ext cx="47120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/>
              <a:t> </a:t>
            </a:r>
            <a:endParaRPr lang="pt-PT" sz="3200" dirty="0"/>
          </a:p>
          <a:p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- 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Oh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mãe, estou </a:t>
            </a:r>
            <a:r>
              <a:rPr lang="pt-PT" sz="3200" i="1" dirty="0" err="1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pr'a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ver </a:t>
            </a:r>
            <a:endParaRPr lang="pt-PT" sz="3200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q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ue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prendas vou ter.</a:t>
            </a:r>
            <a:endParaRPr lang="pt-PT" sz="3200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q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ue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prendas terei?</a:t>
            </a:r>
            <a:endParaRPr lang="pt-PT" sz="3200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- Não sei, não sei...</a:t>
            </a:r>
            <a:endParaRPr lang="pt-PT" sz="3200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9395" y="238574"/>
            <a:ext cx="6252519" cy="63393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351" y="1968843"/>
            <a:ext cx="1561385" cy="14394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50" y="382930"/>
            <a:ext cx="2381250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316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73" y="355001"/>
            <a:ext cx="5713682" cy="3522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aixaDeTexto 2"/>
          <p:cNvSpPr txBox="1"/>
          <p:nvPr/>
        </p:nvSpPr>
        <p:spPr>
          <a:xfrm>
            <a:off x="6311347" y="2812774"/>
            <a:ext cx="532737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Georgia" panose="02040502050405020303" pitchFamily="18" charset="0"/>
              </a:rPr>
              <a:t>Num qualquer lado,</a:t>
            </a:r>
          </a:p>
          <a:p>
            <a:r>
              <a:rPr lang="pt-PT" sz="3200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Georgia" panose="02040502050405020303" pitchFamily="18" charset="0"/>
              </a:rPr>
              <a:t>Esquecido, abandonado,</a:t>
            </a:r>
          </a:p>
          <a:p>
            <a:r>
              <a:rPr lang="pt-PT" sz="3200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Georgia" panose="02040502050405020303" pitchFamily="18" charset="0"/>
              </a:rPr>
              <a:t>O Deus-Menino</a:t>
            </a:r>
          </a:p>
          <a:p>
            <a:r>
              <a:rPr lang="pt-PT" sz="3200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Georgia" panose="02040502050405020303" pitchFamily="18" charset="0"/>
              </a:rPr>
              <a:t>Murmura baixinho:</a:t>
            </a:r>
          </a:p>
          <a:p>
            <a:r>
              <a:rPr lang="pt-PT" sz="3200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Georgia" panose="02040502050405020303" pitchFamily="18" charset="0"/>
              </a:rPr>
              <a:t>- Então e Eu,</a:t>
            </a:r>
          </a:p>
          <a:p>
            <a:r>
              <a:rPr lang="pt-PT" sz="3200" i="1" dirty="0">
                <a:solidFill>
                  <a:schemeClr val="accent4">
                    <a:lumMod val="60000"/>
                    <a:lumOff val="40000"/>
                  </a:schemeClr>
                </a:solidFill>
                <a:latin typeface="Georgia" panose="02040502050405020303" pitchFamily="18" charset="0"/>
              </a:rPr>
              <a:t>Toda a gente Me esqueceu?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9566" y="1544064"/>
            <a:ext cx="600075" cy="6000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104" y="715633"/>
            <a:ext cx="907062" cy="90706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1145" y="1622694"/>
            <a:ext cx="600075" cy="6000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029" y="858812"/>
            <a:ext cx="600075" cy="69751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160" y="4237464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940" y="4802531"/>
            <a:ext cx="947480" cy="94748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344" y="4537501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38" y="5239266"/>
            <a:ext cx="763416" cy="76341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179" y="4415417"/>
            <a:ext cx="285750" cy="2857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360" y="5620974"/>
            <a:ext cx="285750" cy="2857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795" y="4193393"/>
            <a:ext cx="285750" cy="2857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994" y="5859762"/>
            <a:ext cx="285750" cy="2857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780" y="715937"/>
            <a:ext cx="285750" cy="28575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066" y="2144139"/>
            <a:ext cx="285750" cy="28575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2635" y="2192707"/>
            <a:ext cx="285750" cy="28575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979" y="1001687"/>
            <a:ext cx="285750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86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40" y="118243"/>
            <a:ext cx="11923520" cy="6621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676" y="336979"/>
            <a:ext cx="285750" cy="2857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612" y="279314"/>
            <a:ext cx="285750" cy="2857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395" y="194104"/>
            <a:ext cx="285750" cy="2857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390" y="476507"/>
            <a:ext cx="285750" cy="2857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233" y="3516784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639" y="1712698"/>
            <a:ext cx="285750" cy="2857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525" y="3802534"/>
            <a:ext cx="285750" cy="285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973" y="3373909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6403">
            <a:off x="3865055" y="3987004"/>
            <a:ext cx="1288192" cy="254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7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70140" y="831523"/>
            <a:ext cx="6096000" cy="561884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Senta-se a família</a:t>
            </a:r>
            <a:endParaRPr lang="pt-PT" sz="3200" i="1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à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volta da mesa.</a:t>
            </a:r>
            <a:endParaRPr lang="pt-PT" sz="3200" i="1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Não há sinal da cruz,</a:t>
            </a:r>
            <a:endParaRPr lang="pt-PT" sz="3200" i="1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nem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oração ou reza.</a:t>
            </a:r>
            <a:endParaRPr lang="pt-PT" sz="3200" i="1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Tilintam copos e talheres.</a:t>
            </a:r>
            <a:endParaRPr lang="pt-PT" sz="3200" i="1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Crianças, homens e mulheres</a:t>
            </a:r>
            <a:endParaRPr lang="pt-PT" sz="3200" i="1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em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eufórico ambiente.</a:t>
            </a:r>
            <a:endParaRPr lang="pt-PT" sz="3200" i="1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Lá fora tão frio, </a:t>
            </a:r>
            <a:endParaRPr lang="pt-PT" sz="3200" i="1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cá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dentro tão quente!</a:t>
            </a:r>
            <a:endParaRPr lang="pt-PT" sz="3200" i="1" dirty="0">
              <a:solidFill>
                <a:schemeClr val="accent4">
                  <a:lumMod val="40000"/>
                  <a:lumOff val="60000"/>
                </a:schemeClr>
              </a:solidFill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1" y="287297"/>
            <a:ext cx="5309451" cy="62370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9450" y="462735"/>
            <a:ext cx="1019904" cy="168734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9150" y="4642293"/>
            <a:ext cx="1520503" cy="180807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20" y="5322321"/>
            <a:ext cx="14668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27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416" y="313038"/>
            <a:ext cx="5323965" cy="6273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aixaDeTexto 2"/>
          <p:cNvSpPr txBox="1"/>
          <p:nvPr/>
        </p:nvSpPr>
        <p:spPr>
          <a:xfrm>
            <a:off x="914400" y="3704968"/>
            <a:ext cx="5115697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i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 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Algures esquecido,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uve-se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Jesus dorido: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- Então e Eu, 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t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oda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 gente Me esqueceu?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972" y="1352551"/>
            <a:ext cx="2352417" cy="23524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892" y="313038"/>
            <a:ext cx="3698789" cy="1257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73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19" y="135173"/>
            <a:ext cx="11955812" cy="6591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292" y="705179"/>
            <a:ext cx="628582" cy="64654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183" y="1528887"/>
            <a:ext cx="285750" cy="2857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0439" y="2061624"/>
            <a:ext cx="285750" cy="2857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075" y="1958505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1212" y="3157164"/>
            <a:ext cx="285750" cy="2857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5226" y="3300039"/>
            <a:ext cx="285750" cy="285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6962" y="4335698"/>
            <a:ext cx="285750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753" y="3427259"/>
            <a:ext cx="285750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4075" y="4327994"/>
            <a:ext cx="285750" cy="2857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1933" y="350353"/>
            <a:ext cx="285750" cy="2857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760" y="5502303"/>
            <a:ext cx="1722993" cy="111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448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13037" y="3196281"/>
            <a:ext cx="558525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Rasgam-se embrulhos,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dmiram-se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as prendas,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umentam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os barulhos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c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om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mais oferendas.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Amontoam-se sacos e papeis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s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em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regras nem leis.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198" y="296561"/>
            <a:ext cx="5992173" cy="6219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725" y="82377"/>
            <a:ext cx="2133600" cy="24955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25" y="2262831"/>
            <a:ext cx="3810000" cy="93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90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6301945" y="3665837"/>
            <a:ext cx="40118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E Cristo Menino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fazer beicinho:</a:t>
            </a:r>
          </a:p>
          <a:p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-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Então e Eu,</a:t>
            </a:r>
          </a:p>
          <a:p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  toda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 gente 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Me         	esqueceu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?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55" y="271396"/>
            <a:ext cx="5358591" cy="6303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807" y="629164"/>
            <a:ext cx="2254079" cy="225407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665" y="629164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2146" y="629164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071" y="2011833"/>
            <a:ext cx="600075" cy="6000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6915" y="2147501"/>
            <a:ext cx="600075" cy="60007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436" y="1470453"/>
            <a:ext cx="285750" cy="2857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9969" y="1613328"/>
            <a:ext cx="285750" cy="2857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79" y="1756203"/>
            <a:ext cx="285750" cy="28575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8073" y="1899078"/>
            <a:ext cx="285750" cy="28575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265" y="343414"/>
            <a:ext cx="285750" cy="28575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150" y="402882"/>
            <a:ext cx="285750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96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78" y="176169"/>
            <a:ext cx="11759401" cy="4432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/>
          <p:cNvSpPr txBox="1"/>
          <p:nvPr/>
        </p:nvSpPr>
        <p:spPr>
          <a:xfrm>
            <a:off x="444616" y="4924338"/>
            <a:ext cx="4379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 sono está a chegar.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Tantos restos 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     por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mesa e chão!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6686026" y="5170559"/>
            <a:ext cx="50837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Cada um vai transportar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b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em-estar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no coração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.</a:t>
            </a:r>
            <a:endParaRPr lang="pt-PT" sz="3200" i="1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605" y="4964072"/>
            <a:ext cx="1951974" cy="152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397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45987" y="2384371"/>
            <a:ext cx="5997146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 noite vai terminar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e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o Menino, quase a chorar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:</a:t>
            </a:r>
            <a:endParaRPr lang="pt-PT" sz="3200" i="1" dirty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-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Então e Eu,</a:t>
            </a:r>
          </a:p>
          <a:p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toda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 gente Me esqueceu?</a:t>
            </a:r>
          </a:p>
          <a:p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Foi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 festa do Meu Natal</a:t>
            </a:r>
          </a:p>
          <a:p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e,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do princípio ao fim,</a:t>
            </a:r>
          </a:p>
          <a:p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quem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se lembrou de Mim?</a:t>
            </a:r>
          </a:p>
          <a:p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 Não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tive 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teto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nem 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afeto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!</a:t>
            </a:r>
          </a:p>
          <a:p>
            <a:r>
              <a:rPr lang="pt-PT" b="1" dirty="0"/>
              <a:t> </a:t>
            </a:r>
            <a:endParaRPr lang="pt-PT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881" y="286908"/>
            <a:ext cx="5033577" cy="6296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427" y="286908"/>
            <a:ext cx="3810000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43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19" y="123567"/>
            <a:ext cx="11870724" cy="6557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512" y="526192"/>
            <a:ext cx="1562100" cy="5334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367" y="1462217"/>
            <a:ext cx="472389" cy="44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662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8592066" y="3374895"/>
            <a:ext cx="38635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Em tudo, tudo, 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    eu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medito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e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pergunto no fechar da luz:</a:t>
            </a:r>
          </a:p>
          <a:p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- Foi este o Natal </a:t>
            </a:r>
            <a:r>
              <a:rPr lang="pt-PT" sz="32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 de </a:t>
            </a:r>
            <a:r>
              <a:rPr lang="pt-PT" sz="3200" i="1" dirty="0">
                <a:solidFill>
                  <a:schemeClr val="accent4">
                    <a:lumMod val="40000"/>
                    <a:lumOff val="60000"/>
                  </a:schemeClr>
                </a:solidFill>
                <a:latin typeface="Georgia" panose="02040502050405020303" pitchFamily="18" charset="0"/>
              </a:rPr>
              <a:t>Jesus?!!!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48" y="279528"/>
            <a:ext cx="8080412" cy="6315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365" y="217185"/>
            <a:ext cx="28575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515" y="435833"/>
            <a:ext cx="285750" cy="2857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168" y="913628"/>
            <a:ext cx="285750" cy="2857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930" y="1360185"/>
            <a:ext cx="285750" cy="2857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802" y="2223444"/>
            <a:ext cx="285750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96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49" y="271848"/>
            <a:ext cx="11845074" cy="6359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tângulo 5"/>
          <p:cNvSpPr/>
          <p:nvPr/>
        </p:nvSpPr>
        <p:spPr>
          <a:xfrm>
            <a:off x="10972800" y="362466"/>
            <a:ext cx="972065" cy="313038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19" y="2816697"/>
            <a:ext cx="2581275" cy="3514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53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19836383">
            <a:off x="5482506" y="3223971"/>
            <a:ext cx="18176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6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Boas </a:t>
            </a:r>
          </a:p>
          <a:p>
            <a:r>
              <a:rPr lang="pt-PT" sz="6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Festas</a:t>
            </a:r>
            <a:endParaRPr lang="pt-PT" sz="6000" dirty="0">
              <a:solidFill>
                <a:schemeClr val="accent4">
                  <a:lumMod val="60000"/>
                  <a:lumOff val="40000"/>
                </a:schemeClr>
              </a:solidFill>
              <a:latin typeface="Brush Script MT" panose="03060802040406070304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58108">
            <a:off x="2223733" y="3942399"/>
            <a:ext cx="2508554" cy="167381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 rot="20824151">
            <a:off x="1344468" y="1387588"/>
            <a:ext cx="3900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Música: </a:t>
            </a:r>
            <a:r>
              <a:rPr lang="pt-PT" sz="24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Enya</a:t>
            </a:r>
            <a:r>
              <a:rPr lang="pt-PT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“Canção de Natal”</a:t>
            </a:r>
          </a:p>
          <a:p>
            <a:r>
              <a:rPr lang="pt-PT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Texto: João Coelho dos Santos,                      	in “Lágrimas do Mar” </a:t>
            </a:r>
          </a:p>
          <a:p>
            <a:r>
              <a:rPr lang="pt-PT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Fotos: da Net e do autor</a:t>
            </a:r>
          </a:p>
          <a:p>
            <a:r>
              <a:rPr lang="pt-PT" sz="24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Formatação: João Vieira</a:t>
            </a:r>
            <a:endParaRPr lang="pt-PT" sz="2400" dirty="0">
              <a:solidFill>
                <a:schemeClr val="accent4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 rot="20893901">
            <a:off x="6042596" y="5136757"/>
            <a:ext cx="172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Algerian" panose="04020705040A02060702" pitchFamily="82" charset="0"/>
              </a:rPr>
              <a:t>NATAL 2016</a:t>
            </a:r>
            <a:endParaRPr lang="pt-PT" sz="2000" dirty="0">
              <a:solidFill>
                <a:schemeClr val="accent4">
                  <a:lumMod val="60000"/>
                  <a:lumOff val="40000"/>
                </a:schemeClr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925" y="1228896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094" y="715275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122" y="5484207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340" y="2819272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564" y="4405104"/>
            <a:ext cx="600075" cy="6000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601" y="2274195"/>
            <a:ext cx="600075" cy="600075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9637" y="1440205"/>
            <a:ext cx="600075" cy="60007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1675" y="2902727"/>
            <a:ext cx="600075" cy="60007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053" y="4965311"/>
            <a:ext cx="600075" cy="60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815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9391" y="3154776"/>
            <a:ext cx="1938209" cy="3272153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3185" y="3093057"/>
            <a:ext cx="413763" cy="413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844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3552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223</Words>
  <Application>Microsoft Office PowerPoint</Application>
  <PresentationFormat>Ecrã Panorâmico</PresentationFormat>
  <Paragraphs>69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9" baseType="lpstr">
      <vt:lpstr>Algerian</vt:lpstr>
      <vt:lpstr>Arial</vt:lpstr>
      <vt:lpstr>Brush Script MT</vt:lpstr>
      <vt:lpstr>Calibri</vt:lpstr>
      <vt:lpstr>Calibri Light</vt:lpstr>
      <vt:lpstr>Franklin Gothic Medium Cond</vt:lpstr>
      <vt:lpstr>Georgia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João Vieira</dc:creator>
  <cp:lastModifiedBy>João Vieira</cp:lastModifiedBy>
  <cp:revision>49</cp:revision>
  <dcterms:created xsi:type="dcterms:W3CDTF">2016-10-26T17:37:49Z</dcterms:created>
  <dcterms:modified xsi:type="dcterms:W3CDTF">2016-12-03T23:11:01Z</dcterms:modified>
  <cp:contentStatus/>
</cp:coreProperties>
</file>