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56" r:id="rId3"/>
    <p:sldId id="265" r:id="rId4"/>
    <p:sldId id="260" r:id="rId5"/>
    <p:sldId id="262" r:id="rId6"/>
    <p:sldId id="263" r:id="rId7"/>
    <p:sldId id="261" r:id="rId8"/>
    <p:sldId id="264" r:id="rId9"/>
    <p:sldId id="288" r:id="rId10"/>
    <p:sldId id="258" r:id="rId11"/>
    <p:sldId id="259" r:id="rId12"/>
    <p:sldId id="266" r:id="rId13"/>
    <p:sldId id="267" r:id="rId14"/>
    <p:sldId id="268" r:id="rId15"/>
    <p:sldId id="287" r:id="rId16"/>
    <p:sldId id="269" r:id="rId17"/>
    <p:sldId id="270" r:id="rId18"/>
    <p:sldId id="272" r:id="rId19"/>
    <p:sldId id="271" r:id="rId20"/>
    <p:sldId id="275" r:id="rId21"/>
    <p:sldId id="273" r:id="rId22"/>
    <p:sldId id="274" r:id="rId23"/>
    <p:sldId id="276" r:id="rId24"/>
    <p:sldId id="277" r:id="rId25"/>
    <p:sldId id="278" r:id="rId26"/>
    <p:sldId id="281" r:id="rId27"/>
    <p:sldId id="280" r:id="rId28"/>
    <p:sldId id="282" r:id="rId29"/>
    <p:sldId id="283" r:id="rId30"/>
    <p:sldId id="285" r:id="rId31"/>
    <p:sldId id="257" r:id="rId32"/>
    <p:sldId id="286" r:id="rId3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XyjldjGxhMsJnfDjckxJA==" hashData="xB7UJg3AUIJyNAG0Stu8mb3fRp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669900"/>
    <a:srgbClr val="3E2F00"/>
    <a:srgbClr val="02025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87" d="100"/>
          <a:sy n="87" d="100"/>
        </p:scale>
        <p:origin x="-78" y="-6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60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75D1A-64FE-42BA-AE88-15DBD82B1464}" type="datetimeFigureOut">
              <a:rPr lang="de-DE" smtClean="0"/>
              <a:pPr/>
              <a:t>02.12.2016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7090D-A4A3-4D12-B042-C2BE259124A0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235921591"/>
      </p:ext>
    </p:extLst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75D1A-64FE-42BA-AE88-15DBD82B1464}" type="datetimeFigureOut">
              <a:rPr lang="de-DE" smtClean="0"/>
              <a:pPr/>
              <a:t>02.12.2016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7090D-A4A3-4D12-B042-C2BE259124A0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313372148"/>
      </p:ext>
    </p:extLst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75D1A-64FE-42BA-AE88-15DBD82B1464}" type="datetimeFigureOut">
              <a:rPr lang="de-DE" smtClean="0"/>
              <a:pPr/>
              <a:t>02.12.2016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7090D-A4A3-4D12-B042-C2BE259124A0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727171264"/>
      </p:ext>
    </p:extLst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75D1A-64FE-42BA-AE88-15DBD82B1464}" type="datetimeFigureOut">
              <a:rPr lang="de-DE" smtClean="0"/>
              <a:pPr/>
              <a:t>02.12.2016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7090D-A4A3-4D12-B042-C2BE259124A0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1814781045"/>
      </p:ext>
    </p:extLst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75D1A-64FE-42BA-AE88-15DBD82B1464}" type="datetimeFigureOut">
              <a:rPr lang="de-DE" smtClean="0"/>
              <a:pPr/>
              <a:t>02.12.2016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7090D-A4A3-4D12-B042-C2BE259124A0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4132125739"/>
      </p:ext>
    </p:extLst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75D1A-64FE-42BA-AE88-15DBD82B1464}" type="datetimeFigureOut">
              <a:rPr lang="de-DE" smtClean="0"/>
              <a:pPr/>
              <a:t>02.12.2016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7090D-A4A3-4D12-B042-C2BE259124A0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350123716"/>
      </p:ext>
    </p:extLst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75D1A-64FE-42BA-AE88-15DBD82B1464}" type="datetimeFigureOut">
              <a:rPr lang="de-DE" smtClean="0"/>
              <a:pPr/>
              <a:t>02.12.2016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7090D-A4A3-4D12-B042-C2BE259124A0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378007647"/>
      </p:ext>
    </p:extLst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75D1A-64FE-42BA-AE88-15DBD82B1464}" type="datetimeFigureOut">
              <a:rPr lang="de-DE" smtClean="0"/>
              <a:pPr/>
              <a:t>02.12.2016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7090D-A4A3-4D12-B042-C2BE259124A0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888417001"/>
      </p:ext>
    </p:extLst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75D1A-64FE-42BA-AE88-15DBD82B1464}" type="datetimeFigureOut">
              <a:rPr lang="de-DE" smtClean="0"/>
              <a:pPr/>
              <a:t>02.12.2016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7090D-A4A3-4D12-B042-C2BE259124A0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829004795"/>
      </p:ext>
    </p:extLst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75D1A-64FE-42BA-AE88-15DBD82B1464}" type="datetimeFigureOut">
              <a:rPr lang="de-DE" smtClean="0"/>
              <a:pPr/>
              <a:t>02.12.2016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7090D-A4A3-4D12-B042-C2BE259124A0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37154237"/>
      </p:ext>
    </p:extLst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75D1A-64FE-42BA-AE88-15DBD82B1464}" type="datetimeFigureOut">
              <a:rPr lang="de-DE" smtClean="0"/>
              <a:pPr/>
              <a:t>02.12.2016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7090D-A4A3-4D12-B042-C2BE259124A0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706807980"/>
      </p:ext>
    </p:extLst>
  </p:cSld>
  <p:clrMapOvr>
    <a:masterClrMapping/>
  </p:clrMapOvr>
  <p:transition spd="slow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75D1A-64FE-42BA-AE88-15DBD82B1464}" type="datetimeFigureOut">
              <a:rPr lang="de-DE" smtClean="0"/>
              <a:pPr/>
              <a:t>02.12.2016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37090D-A4A3-4D12-B042-C2BE259124A0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612136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gfun.be/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10690" y="2902019"/>
            <a:ext cx="857061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6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Happy </a:t>
            </a:r>
            <a:r>
              <a:rPr lang="en-US" sz="6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Advent </a:t>
            </a:r>
            <a:r>
              <a:rPr lang="en-US" sz="6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Season…</a:t>
            </a:r>
            <a:endParaRPr lang="en-US" sz="66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2" descr="icon_stereo-music_3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93257" y="5649685"/>
            <a:ext cx="696657" cy="696657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  <p:sndAc>
      <p:stSnd loop="1">
        <p:snd r:embed="rId2" name="Ein bisschen frieden(muzikaal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Bob Data\D-Disk\Bigfun\Pictur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75973098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4054" y="0"/>
            <a:ext cx="92438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4503453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7227" y="-28575"/>
            <a:ext cx="11382375" cy="68865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184680046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091" y="0"/>
            <a:ext cx="10367818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334321737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28093"/>
            <a:ext cx="12168554" cy="7386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891078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11015"/>
            <a:ext cx="12192000" cy="725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7558328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3938" y="-559044"/>
            <a:ext cx="6976615" cy="69598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7158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354938"/>
      </p:ext>
    </p:extLst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7236" y="-14951"/>
            <a:ext cx="4923241" cy="687295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96026" y="1"/>
            <a:ext cx="4652682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8688" y="0"/>
            <a:ext cx="10529888" cy="685479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3697663226"/>
      </p:ext>
    </p:extLst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2192000" cy="7161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0159387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5634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723312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202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696" y="0"/>
            <a:ext cx="10822608" cy="68579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3864054214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258802" cy="6858000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93430"/>
            <a:ext cx="12503866" cy="775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7448691"/>
      </p:ext>
    </p:extLst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608739"/>
            <a:ext cx="12192000" cy="7466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6566016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3753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861595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2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6799" y="0"/>
            <a:ext cx="10918402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1588511101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725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1844664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2871" y="358053"/>
            <a:ext cx="1896854" cy="25514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55294" y="4885025"/>
            <a:ext cx="2466975" cy="1743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3164" y="3805237"/>
            <a:ext cx="1829167" cy="25124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366971" y="264102"/>
            <a:ext cx="2352675" cy="32956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75710" y="1207176"/>
            <a:ext cx="5619975" cy="405062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2309962310"/>
      </p:ext>
    </p:extLst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7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7623" y="0"/>
            <a:ext cx="10696754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3411494091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8590" y="0"/>
            <a:ext cx="9914822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3592624476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7976" y="0"/>
            <a:ext cx="9176047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1083491450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87037"/>
            <a:ext cx="12192000" cy="7447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5240135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74073"/>
            <a:ext cx="12192000" cy="746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176323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9754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2913393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486286"/>
            <a:ext cx="12192000" cy="734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3571562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87158"/>
            <a:ext cx="12192000" cy="7845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6374073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2650" y="0"/>
            <a:ext cx="10653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4044401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777872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46075"/>
            <a:ext cx="12209438" cy="720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6311300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6712" y="-228600"/>
            <a:ext cx="11458575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9566391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85738"/>
            <a:ext cx="12192000" cy="727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8988273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5597685" y="394692"/>
            <a:ext cx="393895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Photos: Tatyana Tomsickova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Gabriela Tulian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Frank King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Mykola Lunov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Lorenzo Ravasco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DJCarl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Sebastian Theilig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Bert Stamm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Martin Kober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Edmund Pichler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Martina I. Müller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Andrea Kusada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Zeljko Petrovic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aberabtula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Guido van Oepen</a:t>
            </a:r>
          </a:p>
          <a:p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 Pavel Zilke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Simone Torkington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Bernd Trennert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Dobrica Babic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Manuela Mager</a:t>
            </a:r>
          </a:p>
          <a:p>
            <a:r>
              <a:rPr lang="de-DE" dirty="0">
                <a:solidFill>
                  <a:srgbClr val="FF0000"/>
                </a:solidFill>
                <a:latin typeface="Abbess" pitchFamily="2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bbess" pitchFamily="2" charset="0"/>
              </a:rPr>
              <a:t>       Rolf Peine</a:t>
            </a:r>
          </a:p>
          <a:p>
            <a:endParaRPr lang="de-DE" dirty="0" smtClean="0">
              <a:solidFill>
                <a:srgbClr val="FF0000"/>
              </a:solidFill>
              <a:latin typeface="Abbess" pitchFamily="2" charset="0"/>
            </a:endParaRPr>
          </a:p>
          <a:p>
            <a:endParaRPr lang="de-DE" dirty="0" smtClean="0">
              <a:solidFill>
                <a:srgbClr val="FF0000"/>
              </a:solidFill>
              <a:latin typeface="Abbess" pitchFamily="2" charset="0"/>
            </a:endParaRPr>
          </a:p>
          <a:p>
            <a:endParaRPr lang="de-DE" dirty="0">
              <a:solidFill>
                <a:srgbClr val="FF0000"/>
              </a:solidFill>
              <a:latin typeface="Abbess" pitchFamily="2" charset="0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1921" y="403263"/>
            <a:ext cx="4920442" cy="5634094"/>
          </a:xfrm>
          <a:prstGeom prst="rect">
            <a:avLst/>
          </a:prstGeom>
          <a:scene3d>
            <a:camera prst="perspectiveContrastingRightFacing"/>
            <a:lightRig rig="threePt" dir="t"/>
          </a:scene3d>
          <a:sp3d>
            <a:bevelT w="165100" prst="coolSlant"/>
          </a:sp3d>
        </p:spPr>
      </p:pic>
      <p:sp>
        <p:nvSpPr>
          <p:cNvPr id="4" name="Rectangle 3"/>
          <p:cNvSpPr/>
          <p:nvPr/>
        </p:nvSpPr>
        <p:spPr>
          <a:xfrm>
            <a:off x="7943570" y="2902019"/>
            <a:ext cx="368556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66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End Show</a:t>
            </a:r>
            <a:endParaRPr lang="en-US" sz="6600" b="1" cap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7810254" y="4992078"/>
            <a:ext cx="4169732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Seen on </a:t>
            </a:r>
            <a:r>
              <a:rPr lang="en-US" sz="32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Bigfun.be</a:t>
            </a:r>
            <a:endParaRPr lang="en-US" sz="32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n-U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Author: Bernd </a:t>
            </a:r>
            <a:r>
              <a:rPr lang="en-US" sz="32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Trennert</a:t>
            </a:r>
            <a:endParaRPr lang="en-US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3587534"/>
      </p:ext>
    </p:extLst>
  </p:cSld>
  <p:clrMapOvr>
    <a:masterClrMapping/>
  </p:clrMapOvr>
  <p:transition spd="slow" advTm="25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78</Words>
  <Application>Microsoft Office PowerPoint</Application>
  <PresentationFormat>Custom</PresentationFormat>
  <Paragraphs>26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Bernd Trennert</dc:creator>
  <cp:lastModifiedBy>Bob</cp:lastModifiedBy>
  <cp:revision>21</cp:revision>
  <dcterms:created xsi:type="dcterms:W3CDTF">2016-11-04T10:55:40Z</dcterms:created>
  <dcterms:modified xsi:type="dcterms:W3CDTF">2016-12-02T09:58:03Z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