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7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YnAoF/tkAaCL9PBfQPHLQ==" hashData="EqShyfA3UR4AiJ2QXdk2/hXnzyHKTl2swVgQJO4caSsYb3r13hBiSPZvEJ7foHr6S+INEfW1P0jRuiFC1wTIw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8303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059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8925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2682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556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310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9769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176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4357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8776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2725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5EB4A-6613-459C-BA56-3C6CE49A2C28}" type="datetimeFigureOut">
              <a:rPr lang="pt-PT" smtClean="0"/>
              <a:t>06-12-2015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8942F-5EDA-4592-9DC0-7FB92FD21CC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96547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user/olgagomeslopes" TargetMode="External"/><Relationship Id="rId3" Type="http://schemas.openxmlformats.org/officeDocument/2006/relationships/image" Target="../media/image3.gif"/><Relationship Id="rId7" Type="http://schemas.openxmlformats.org/officeDocument/2006/relationships/hyperlink" Target="http://www.sergrasan.com/olgalopesslides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lopesolg@gmail.com" TargetMode="External"/><Relationship Id="rId5" Type="http://schemas.openxmlformats.org/officeDocument/2006/relationships/image" Target="../media/image31.jpeg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" y="654518"/>
            <a:ext cx="10145027" cy="5361673"/>
          </a:xfrm>
          <a:prstGeom prst="plaque">
            <a:avLst>
              <a:gd name="adj" fmla="val 22412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71474" y="1694689"/>
            <a:ext cx="933450" cy="99060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62510" y="4556496"/>
            <a:ext cx="933450" cy="9906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411" y="4408151"/>
            <a:ext cx="3872753" cy="174508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6141" y="4536142"/>
            <a:ext cx="1694330" cy="14800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41644" y="4573810"/>
            <a:ext cx="1439911" cy="148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51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14:conveyor dir="l"/>
        <p:sndAc>
          <p:stSnd loop="1">
            <p:snd r:embed="rId2" name="Celine Dion - So This Is Christmas.wav"/>
          </p:stSnd>
        </p:sndAc>
      </p:transition>
    </mc:Choice>
    <mc:Fallback xmlns="">
      <p:transition spd="slow" advTm="6000">
        <p:fade/>
        <p:sndAc>
          <p:stSnd loop="1">
            <p:snd r:embed="rId8" name="Celine Dion - So This Is Christm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  <a:sp3d extrusionH="57150">
              <a:bevelT h="25400" prst="softRound"/>
            </a:sp3d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54518"/>
            <a:ext cx="10154654" cy="5361673"/>
          </a:xfrm>
          <a:prstGeom prst="plaque">
            <a:avLst>
              <a:gd name="adj" fmla="val 22555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03365"/>
            <a:ext cx="933450" cy="9906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67834" y="4548117"/>
            <a:ext cx="933450" cy="9906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796" y="916113"/>
            <a:ext cx="2656052" cy="378534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618" y="4214004"/>
            <a:ext cx="286658" cy="30420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8371" y="3183250"/>
            <a:ext cx="286658" cy="304208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851" y="2908124"/>
            <a:ext cx="286658" cy="30420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099" y="2198665"/>
            <a:ext cx="286658" cy="304208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621" y="1457325"/>
            <a:ext cx="286658" cy="304208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5719606" y="3087051"/>
            <a:ext cx="469899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 </a:t>
            </a:r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momento</a:t>
            </a: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doce e cheio </a:t>
            </a:r>
            <a:endParaRPr lang="pt-PT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significado </a:t>
            </a:r>
            <a:endParaRPr lang="pt-PT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para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as nossas vidas. </a:t>
            </a:r>
          </a:p>
        </p:txBody>
      </p:sp>
    </p:spTree>
    <p:extLst>
      <p:ext uri="{BB962C8B-B14F-4D97-AF65-F5344CB8AC3E}">
        <p14:creationId xmlns:p14="http://schemas.microsoft.com/office/powerpoint/2010/main" val="388430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conveyor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93018"/>
            <a:ext cx="10125779" cy="5265019"/>
          </a:xfrm>
          <a:prstGeom prst="plaque">
            <a:avLst>
              <a:gd name="adj" fmla="val 22412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76799" y="4494327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064277" y="527358"/>
            <a:ext cx="66249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É tempo de repensar valores</a:t>
            </a:r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 ponderar sobre a vida e tudo que a cerca.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393" y="3495318"/>
            <a:ext cx="1058823" cy="162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48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" y="693019"/>
            <a:ext cx="10154653" cy="5303520"/>
          </a:xfrm>
          <a:prstGeom prst="plaque">
            <a:avLst>
              <a:gd name="adj" fmla="val 22263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67834" y="4521222"/>
            <a:ext cx="933450" cy="9906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706398" y="597792"/>
            <a:ext cx="674145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É momento de deixar nascer essa criança pura, inocente e cheia de esperança que mora dentro de nossos corações.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942" y="3899648"/>
            <a:ext cx="1075764" cy="1440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95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" y="702644"/>
            <a:ext cx="10145027" cy="5274593"/>
          </a:xfrm>
          <a:prstGeom prst="plaque">
            <a:avLst>
              <a:gd name="adj" fmla="val 23236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4819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5764" y="4494327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120062" y="702644"/>
            <a:ext cx="533400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É </a:t>
            </a:r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sempre</a:t>
            </a: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tempo de contemplar aquele menino pobre, que nasceu numa manjedoura, </a:t>
            </a:r>
          </a:p>
        </p:txBody>
      </p:sp>
    </p:spTree>
    <p:extLst>
      <p:ext uri="{BB962C8B-B14F-4D97-AF65-F5344CB8AC3E}">
        <p14:creationId xmlns:p14="http://schemas.microsoft.com/office/powerpoint/2010/main" val="24347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73768"/>
            <a:ext cx="10164279" cy="5304071"/>
          </a:xfrm>
          <a:prstGeom prst="plaque">
            <a:avLst>
              <a:gd name="adj" fmla="val 23018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67834" y="4503292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151529" y="517476"/>
            <a:ext cx="68860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para nos fazer entender que o ser humano vale por aquilo que é e faz, e nunca por aquilo que possui.</a:t>
            </a:r>
          </a:p>
        </p:txBody>
      </p:sp>
    </p:spTree>
    <p:extLst>
      <p:ext uri="{BB962C8B-B14F-4D97-AF65-F5344CB8AC3E}">
        <p14:creationId xmlns:p14="http://schemas.microsoft.com/office/powerpoint/2010/main" val="295604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" y="693018"/>
            <a:ext cx="10116152" cy="5293745"/>
          </a:xfrm>
          <a:prstGeom prst="plaque">
            <a:avLst>
              <a:gd name="adj" fmla="val 23031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76799" y="4494327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635624" y="583590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Noite cristã, onde a alegria invade nossos corações trazendo a paz e a harmonia.</a:t>
            </a:r>
          </a:p>
        </p:txBody>
      </p:sp>
    </p:spTree>
    <p:extLst>
      <p:ext uri="{BB962C8B-B14F-4D97-AF65-F5344CB8AC3E}">
        <p14:creationId xmlns:p14="http://schemas.microsoft.com/office/powerpoint/2010/main" val="38960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83395"/>
            <a:ext cx="10164279" cy="5309986"/>
          </a:xfrm>
          <a:prstGeom prst="plaque">
            <a:avLst>
              <a:gd name="adj" fmla="val 22830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212659" y="4494327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513294" y="583590"/>
            <a:ext cx="475129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Natal é um dia festivo e espero que o seu olhar possa estar voltado para uma festa maior,</a:t>
            </a:r>
          </a:p>
        </p:txBody>
      </p:sp>
    </p:spTree>
    <p:extLst>
      <p:ext uri="{BB962C8B-B14F-4D97-AF65-F5344CB8AC3E}">
        <p14:creationId xmlns:p14="http://schemas.microsoft.com/office/powerpoint/2010/main" val="138102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73768"/>
            <a:ext cx="10145029" cy="5318215"/>
          </a:xfrm>
          <a:prstGeom prst="plaque">
            <a:avLst>
              <a:gd name="adj" fmla="val 23002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212659" y="4494327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886550" y="877652"/>
            <a:ext cx="57058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festa do nascimento </a:t>
            </a:r>
            <a:endParaRPr lang="pt-PT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de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Cristo dentro de seu coração. </a:t>
            </a:r>
          </a:p>
        </p:txBody>
      </p:sp>
    </p:spTree>
    <p:extLst>
      <p:ext uri="{BB962C8B-B14F-4D97-AF65-F5344CB8AC3E}">
        <p14:creationId xmlns:p14="http://schemas.microsoft.com/office/powerpoint/2010/main" val="202546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conveyor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93019"/>
            <a:ext cx="10154653" cy="5284821"/>
          </a:xfrm>
          <a:prstGeom prst="plaque">
            <a:avLst>
              <a:gd name="adj" fmla="val 22677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194560" y="597792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neste Natal você e sua família sintam mais forte ainda o significado da palavra amor,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778" y="4194435"/>
            <a:ext cx="1288789" cy="178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44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73768"/>
            <a:ext cx="10135403" cy="5290888"/>
          </a:xfrm>
          <a:prstGeom prst="plaque">
            <a:avLst>
              <a:gd name="adj" fmla="val 22670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2492188" y="73827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traga raios de luz que iluminem o seu caminho </a:t>
            </a:r>
          </a:p>
        </p:txBody>
      </p:sp>
    </p:spTree>
    <p:extLst>
      <p:ext uri="{BB962C8B-B14F-4D97-AF65-F5344CB8AC3E}">
        <p14:creationId xmlns:p14="http://schemas.microsoft.com/office/powerpoint/2010/main" val="166052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conveyor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64144"/>
            <a:ext cx="10135403" cy="5313196"/>
          </a:xfrm>
          <a:prstGeom prst="plaque">
            <a:avLst>
              <a:gd name="adj" fmla="val 22826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494499" y="549955"/>
            <a:ext cx="70329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e transformem o seu coração a cada dia, fazendo que você viva sempre com muita felicidade.</a:t>
            </a:r>
          </a:p>
        </p:txBody>
      </p:sp>
    </p:spTree>
    <p:extLst>
      <p:ext uri="{BB962C8B-B14F-4D97-AF65-F5344CB8AC3E}">
        <p14:creationId xmlns:p14="http://schemas.microsoft.com/office/powerpoint/2010/main" val="198298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" y="683394"/>
            <a:ext cx="10173904" cy="5293843"/>
          </a:xfrm>
          <a:prstGeom prst="plaque">
            <a:avLst>
              <a:gd name="adj" fmla="val 22303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559292" y="586192"/>
            <a:ext cx="808616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Também é tempo de refazer planos, reconsiderar os equívocos e retomar o caminho para uma vida cada </a:t>
            </a:r>
            <a:endParaRPr lang="pt-PT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vez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mais feliz</a:t>
            </a:r>
            <a:r>
              <a:rPr lang="pt-PT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1452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" y="673768"/>
            <a:ext cx="10125778" cy="5318760"/>
          </a:xfrm>
          <a:prstGeom prst="plaque">
            <a:avLst>
              <a:gd name="adj" fmla="val 22458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886550" y="3731818"/>
            <a:ext cx="679175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Teremos outras 365 novas oportunidades de dizer à vida, que de fato queremos ser plenamente felizes. </a:t>
            </a:r>
          </a:p>
        </p:txBody>
      </p:sp>
    </p:spTree>
    <p:extLst>
      <p:ext uri="{BB962C8B-B14F-4D97-AF65-F5344CB8AC3E}">
        <p14:creationId xmlns:p14="http://schemas.microsoft.com/office/powerpoint/2010/main" val="152893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54518"/>
            <a:ext cx="10154653" cy="5313295"/>
          </a:xfrm>
          <a:prstGeom prst="plaque">
            <a:avLst>
              <a:gd name="adj" fmla="val 22464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419599" y="530802"/>
            <a:ext cx="566569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queremos viver cada dia, cada hora e cada minuto em sua plenitude, como se fosse o último. </a:t>
            </a:r>
          </a:p>
        </p:txBody>
      </p:sp>
    </p:spTree>
    <p:extLst>
      <p:ext uri="{BB962C8B-B14F-4D97-AF65-F5344CB8AC3E}">
        <p14:creationId xmlns:p14="http://schemas.microsoft.com/office/powerpoint/2010/main" val="208108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73768"/>
            <a:ext cx="10164279" cy="5336557"/>
          </a:xfrm>
          <a:prstGeom prst="plaque">
            <a:avLst>
              <a:gd name="adj" fmla="val 22078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886550" y="52735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Que queremos renovação e buscaremos os grandes milagres da vida a cada instante.</a:t>
            </a:r>
          </a:p>
        </p:txBody>
      </p:sp>
    </p:spTree>
    <p:extLst>
      <p:ext uri="{BB962C8B-B14F-4D97-AF65-F5344CB8AC3E}">
        <p14:creationId xmlns:p14="http://schemas.microsoft.com/office/powerpoint/2010/main" val="280508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" y="683394"/>
            <a:ext cx="10135403" cy="5303520"/>
          </a:xfrm>
          <a:prstGeom prst="plaque">
            <a:avLst>
              <a:gd name="adj" fmla="val 22656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822939" y="588167"/>
            <a:ext cx="478404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Todo Ano Novo é hora de renascer, de florescer, de viver de novo. </a:t>
            </a:r>
          </a:p>
        </p:txBody>
      </p:sp>
    </p:spTree>
    <p:extLst>
      <p:ext uri="{BB962C8B-B14F-4D97-AF65-F5344CB8AC3E}">
        <p14:creationId xmlns:p14="http://schemas.microsoft.com/office/powerpoint/2010/main" val="426240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conveyor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" y="673768"/>
            <a:ext cx="10135403" cy="5322771"/>
          </a:xfrm>
          <a:prstGeom prst="plaque">
            <a:avLst>
              <a:gd name="adj" fmla="val 22634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522" y="3436570"/>
            <a:ext cx="1666875" cy="235267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573255" y="3688215"/>
            <a:ext cx="53235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Aproveite este ano que está chegando para realizar todos os seus sonhos!</a:t>
            </a:r>
          </a:p>
        </p:txBody>
      </p:sp>
    </p:spTree>
    <p:extLst>
      <p:ext uri="{BB962C8B-B14F-4D97-AF65-F5344CB8AC3E}">
        <p14:creationId xmlns:p14="http://schemas.microsoft.com/office/powerpoint/2010/main" val="142847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conveyor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  <a:sp3d extrusionH="57150">
              <a:bevelT w="57150" h="38100" prst="artDeco"/>
            </a:sp3d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5" y="673769"/>
            <a:ext cx="10145028" cy="5313396"/>
          </a:xfrm>
          <a:prstGeom prst="plaque">
            <a:avLst>
              <a:gd name="adj" fmla="val 23188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821543" y="4786836"/>
            <a:ext cx="623439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Feliz Natal </a:t>
            </a:r>
            <a:endParaRPr lang="pt-PT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 próspero Ano Novo!</a:t>
            </a:r>
          </a:p>
        </p:txBody>
      </p:sp>
    </p:spTree>
    <p:extLst>
      <p:ext uri="{BB962C8B-B14F-4D97-AF65-F5344CB8AC3E}">
        <p14:creationId xmlns:p14="http://schemas.microsoft.com/office/powerpoint/2010/main" val="295467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conveyor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43788" y="517476"/>
            <a:ext cx="9894771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502920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943275" y="517476"/>
            <a:ext cx="478536" cy="5669280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1559292" y="583590"/>
            <a:ext cx="9634889" cy="5507939"/>
          </a:xfrm>
          <a:prstGeom prst="rect">
            <a:avLst/>
          </a:prstGeom>
          <a:ln w="1905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74" y="693019"/>
            <a:ext cx="10135403" cy="5296803"/>
          </a:xfrm>
          <a:prstGeom prst="plaque">
            <a:avLst>
              <a:gd name="adj" fmla="val 22664"/>
            </a:avLst>
          </a:prstGeom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3" y="1730260"/>
            <a:ext cx="933450" cy="990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9928">
            <a:off x="183785" y="4528059"/>
            <a:ext cx="933450" cy="9906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609" y="1522317"/>
            <a:ext cx="2295525" cy="30003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1223" y="188186"/>
            <a:ext cx="1379313" cy="1543793"/>
          </a:xfrm>
          <a:prstGeom prst="cloud">
            <a:avLst/>
          </a:prstGeom>
        </p:spPr>
      </p:pic>
      <p:sp>
        <p:nvSpPr>
          <p:cNvPr id="12" name="CaixaDeTexto 11"/>
          <p:cNvSpPr txBox="1"/>
          <p:nvPr/>
        </p:nvSpPr>
        <p:spPr>
          <a:xfrm>
            <a:off x="1886550" y="2621116"/>
            <a:ext cx="76926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 Desconhecido</a:t>
            </a:r>
          </a:p>
          <a:p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Celine Dion - So This Is </a:t>
            </a:r>
            <a:r>
              <a:rPr lang="en-US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Christmas</a:t>
            </a:r>
          </a:p>
          <a:p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lopesolg@gmail.com</a:t>
            </a:r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7"/>
              </a:rPr>
              <a:t>www.sergrasan.com/olgalopesslides</a:t>
            </a:r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8"/>
              </a:rPr>
              <a:t>www.youtube.com/user/olgagomeslopes</a:t>
            </a:r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0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0">
        <p14:conveyor dir="l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</TotalTime>
  <Words>322</Words>
  <Application>Microsoft Office PowerPoint</Application>
  <PresentationFormat>Ecrã Panorâmico</PresentationFormat>
  <Paragraphs>35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Arial</vt:lpstr>
      <vt:lpstr>Bookman Old Style</vt:lpstr>
      <vt:lpstr>Calibri</vt:lpstr>
      <vt:lpstr>Calibri Light</vt:lpstr>
      <vt:lpstr>Cambria Math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19</cp:revision>
  <dcterms:created xsi:type="dcterms:W3CDTF">2015-12-05T20:53:31Z</dcterms:created>
  <dcterms:modified xsi:type="dcterms:W3CDTF">2015-12-06T14:05:53Z</dcterms:modified>
</cp:coreProperties>
</file>