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8" r:id="rId3"/>
    <p:sldId id="259" r:id="rId4"/>
    <p:sldId id="264" r:id="rId5"/>
    <p:sldId id="267" r:id="rId6"/>
    <p:sldId id="265" r:id="rId7"/>
    <p:sldId id="262" r:id="rId8"/>
    <p:sldId id="266" r:id="rId9"/>
    <p:sldId id="294" r:id="rId10"/>
    <p:sldId id="280" r:id="rId11"/>
    <p:sldId id="270" r:id="rId12"/>
    <p:sldId id="292" r:id="rId13"/>
    <p:sldId id="271" r:id="rId14"/>
    <p:sldId id="287" r:id="rId15"/>
    <p:sldId id="272" r:id="rId16"/>
    <p:sldId id="275" r:id="rId17"/>
    <p:sldId id="277" r:id="rId18"/>
    <p:sldId id="260" r:id="rId19"/>
    <p:sldId id="278" r:id="rId20"/>
    <p:sldId id="284" r:id="rId21"/>
    <p:sldId id="290" r:id="rId22"/>
    <p:sldId id="282" r:id="rId23"/>
    <p:sldId id="293" r:id="rId24"/>
    <p:sldId id="295" r:id="rId25"/>
    <p:sldId id="298" r:id="rId26"/>
    <p:sldId id="300" r:id="rId27"/>
    <p:sldId id="301" r:id="rId28"/>
    <p:sldId id="308" r:id="rId29"/>
    <p:sldId id="302" r:id="rId30"/>
    <p:sldId id="288" r:id="rId31"/>
    <p:sldId id="303" r:id="rId32"/>
    <p:sldId id="289" r:id="rId33"/>
    <p:sldId id="305" r:id="rId34"/>
    <p:sldId id="306" r:id="rId35"/>
    <p:sldId id="291" r:id="rId36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x3wmzvQZOz3c84GQ4f9Hw==" hashData="UPelIV1VdH4swvtqmcwU7bFCKn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EFAAC-5120-407E-BFC0-99FC8C065EA5}" type="datetimeFigureOut">
              <a:rPr lang="hu-HU" smtClean="0"/>
              <a:pPr/>
              <a:t>2012.12.17.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5E538-D059-4B3E-AA15-D37087B3B7A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EFAAC-5120-407E-BFC0-99FC8C065EA5}" type="datetimeFigureOut">
              <a:rPr lang="hu-HU" smtClean="0"/>
              <a:pPr/>
              <a:t>2012.12.17.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5E538-D059-4B3E-AA15-D37087B3B7A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EFAAC-5120-407E-BFC0-99FC8C065EA5}" type="datetimeFigureOut">
              <a:rPr lang="hu-HU" smtClean="0"/>
              <a:pPr/>
              <a:t>2012.12.17.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5E538-D059-4B3E-AA15-D37087B3B7A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EFAAC-5120-407E-BFC0-99FC8C065EA5}" type="datetimeFigureOut">
              <a:rPr lang="hu-HU" smtClean="0"/>
              <a:pPr/>
              <a:t>2012.12.17.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5E538-D059-4B3E-AA15-D37087B3B7A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EFAAC-5120-407E-BFC0-99FC8C065EA5}" type="datetimeFigureOut">
              <a:rPr lang="hu-HU" smtClean="0"/>
              <a:pPr/>
              <a:t>2012.12.17.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5E538-D059-4B3E-AA15-D37087B3B7A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EFAAC-5120-407E-BFC0-99FC8C065EA5}" type="datetimeFigureOut">
              <a:rPr lang="hu-HU" smtClean="0"/>
              <a:pPr/>
              <a:t>2012.12.17.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5E538-D059-4B3E-AA15-D37087B3B7A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EFAAC-5120-407E-BFC0-99FC8C065EA5}" type="datetimeFigureOut">
              <a:rPr lang="hu-HU" smtClean="0"/>
              <a:pPr/>
              <a:t>2012.12.17.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5E538-D059-4B3E-AA15-D37087B3B7A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EFAAC-5120-407E-BFC0-99FC8C065EA5}" type="datetimeFigureOut">
              <a:rPr lang="hu-HU" smtClean="0"/>
              <a:pPr/>
              <a:t>2012.12.17.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5E538-D059-4B3E-AA15-D37087B3B7A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EFAAC-5120-407E-BFC0-99FC8C065EA5}" type="datetimeFigureOut">
              <a:rPr lang="hu-HU" smtClean="0"/>
              <a:pPr/>
              <a:t>2012.12.17.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5E538-D059-4B3E-AA15-D37087B3B7A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EFAAC-5120-407E-BFC0-99FC8C065EA5}" type="datetimeFigureOut">
              <a:rPr lang="hu-HU" smtClean="0"/>
              <a:pPr/>
              <a:t>2012.12.17.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5E538-D059-4B3E-AA15-D37087B3B7A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EFAAC-5120-407E-BFC0-99FC8C065EA5}" type="datetimeFigureOut">
              <a:rPr lang="hu-HU" smtClean="0"/>
              <a:pPr/>
              <a:t>2012.12.17.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5E538-D059-4B3E-AA15-D37087B3B7A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AEFAAC-5120-407E-BFC0-99FC8C065EA5}" type="datetimeFigureOut">
              <a:rPr lang="hu-HU" smtClean="0"/>
              <a:pPr/>
              <a:t>2012.12.17.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65E538-D059-4B3E-AA15-D37087B3B7A1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gif"/><Relationship Id="rId3" Type="http://schemas.openxmlformats.org/officeDocument/2006/relationships/image" Target="../media/image45.gif"/><Relationship Id="rId7" Type="http://schemas.openxmlformats.org/officeDocument/2006/relationships/image" Target="../media/image48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6190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Kép 5" descr="XmasstarO-YB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2451373" y="260648"/>
            <a:ext cx="752475" cy="685800"/>
          </a:xfrm>
          <a:prstGeom prst="rect">
            <a:avLst/>
          </a:prstGeom>
        </p:spPr>
      </p:pic>
      <p:pic>
        <p:nvPicPr>
          <p:cNvPr id="7" name="Kép 6" descr="XmasstarH-YB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3419872" y="260648"/>
            <a:ext cx="714375" cy="685800"/>
          </a:xfrm>
          <a:prstGeom prst="rect">
            <a:avLst/>
          </a:prstGeom>
        </p:spPr>
      </p:pic>
      <p:pic>
        <p:nvPicPr>
          <p:cNvPr id="9" name="Kép 8" descr="XmasstarT-YB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611560" y="1052736"/>
            <a:ext cx="723900" cy="685800"/>
          </a:xfrm>
          <a:prstGeom prst="rect">
            <a:avLst/>
          </a:prstGeom>
        </p:spPr>
      </p:pic>
      <p:pic>
        <p:nvPicPr>
          <p:cNvPr id="10" name="Kép 9" descr="XmasstarA-YB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539552" y="2023120"/>
            <a:ext cx="733425" cy="685800"/>
          </a:xfrm>
          <a:prstGeom prst="rect">
            <a:avLst/>
          </a:prstGeom>
        </p:spPr>
      </p:pic>
      <p:pic>
        <p:nvPicPr>
          <p:cNvPr id="11" name="Kép 10" descr="XmasstarN-YB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539552" y="2996952"/>
            <a:ext cx="704850" cy="676275"/>
          </a:xfrm>
          <a:prstGeom prst="rect">
            <a:avLst/>
          </a:prstGeom>
        </p:spPr>
      </p:pic>
      <p:pic>
        <p:nvPicPr>
          <p:cNvPr id="12" name="Kép 11" descr="XmasstarN-YB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539552" y="3933056"/>
            <a:ext cx="704850" cy="676275"/>
          </a:xfrm>
          <a:prstGeom prst="rect">
            <a:avLst/>
          </a:prstGeom>
        </p:spPr>
      </p:pic>
      <p:pic>
        <p:nvPicPr>
          <p:cNvPr id="13" name="Kép 12" descr="XmasstarE-YB.gif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>
            <a:off x="482774" y="4869160"/>
            <a:ext cx="704850" cy="685800"/>
          </a:xfrm>
          <a:prstGeom prst="rect">
            <a:avLst/>
          </a:prstGeom>
        </p:spPr>
      </p:pic>
      <p:pic>
        <p:nvPicPr>
          <p:cNvPr id="14" name="Kép 13" descr="XmasstarN-YB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482774" y="5805264"/>
            <a:ext cx="704850" cy="676275"/>
          </a:xfrm>
          <a:prstGeom prst="rect">
            <a:avLst/>
          </a:prstGeom>
        </p:spPr>
      </p:pic>
      <p:pic>
        <p:nvPicPr>
          <p:cNvPr id="15" name="Kép 14" descr="XmasstarB-YB.gif"/>
          <p:cNvPicPr>
            <a:picLocks noChangeAspect="1"/>
          </p:cNvPicPr>
          <p:nvPr/>
        </p:nvPicPr>
        <p:blipFill>
          <a:blip r:embed="rId10" cstate="print">
            <a:lum contrast="20000"/>
          </a:blip>
          <a:stretch>
            <a:fillRect/>
          </a:stretch>
        </p:blipFill>
        <p:spPr>
          <a:xfrm>
            <a:off x="1961034" y="2392685"/>
            <a:ext cx="666750" cy="676275"/>
          </a:xfrm>
          <a:prstGeom prst="rect">
            <a:avLst/>
          </a:prstGeom>
        </p:spPr>
      </p:pic>
      <p:pic>
        <p:nvPicPr>
          <p:cNvPr id="16" name="Kép 15" descr="XmasstarA-YB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1894359" y="3319264"/>
            <a:ext cx="733425" cy="685800"/>
          </a:xfrm>
          <a:prstGeom prst="rect">
            <a:avLst/>
          </a:prstGeom>
        </p:spPr>
      </p:pic>
      <p:pic>
        <p:nvPicPr>
          <p:cNvPr id="17" name="Kép 16" descr="XmasstarM-YB.gif"/>
          <p:cNvPicPr>
            <a:picLocks noChangeAspect="1"/>
          </p:cNvPicPr>
          <p:nvPr/>
        </p:nvPicPr>
        <p:blipFill>
          <a:blip r:embed="rId11" cstate="print">
            <a:lum contrast="20000"/>
          </a:blip>
          <a:stretch>
            <a:fillRect/>
          </a:stretch>
        </p:blipFill>
        <p:spPr>
          <a:xfrm>
            <a:off x="1763688" y="5345013"/>
            <a:ext cx="923925" cy="676275"/>
          </a:xfrm>
          <a:prstGeom prst="rect">
            <a:avLst/>
          </a:prstGeom>
        </p:spPr>
      </p:pic>
      <p:pic>
        <p:nvPicPr>
          <p:cNvPr id="18" name="Kép 17" descr="XmasstarU-YB.gif"/>
          <p:cNvPicPr>
            <a:picLocks noChangeAspect="1"/>
          </p:cNvPicPr>
          <p:nvPr/>
        </p:nvPicPr>
        <p:blipFill>
          <a:blip r:embed="rId12" cstate="print">
            <a:lum contrast="20000"/>
          </a:blip>
          <a:stretch>
            <a:fillRect/>
          </a:stretch>
        </p:blipFill>
        <p:spPr>
          <a:xfrm>
            <a:off x="1860451" y="4327376"/>
            <a:ext cx="695325" cy="685800"/>
          </a:xfrm>
          <a:prstGeom prst="rect">
            <a:avLst/>
          </a:prstGeom>
        </p:spPr>
      </p:pic>
    </p:spTree>
  </p:cSld>
  <p:clrMapOvr>
    <a:masterClrMapping/>
  </p:clrMapOvr>
  <p:transition spd="slow" advTm="6000">
    <p:blinds dir="vert"/>
    <p:sndAc>
      <p:stSnd>
        <p:snd r:embed="rId2" name="Oh Tannenbaum - Nat King Col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203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207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350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545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393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234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56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404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tree-outsid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_tree_by_dreamingindigital-dg01qd1.jpg"/>
          <p:cNvPicPr>
            <a:picLocks noChangeAspect="1"/>
          </p:cNvPicPr>
          <p:nvPr/>
        </p:nvPicPr>
        <p:blipFill>
          <a:blip r:embed="rId2" cstate="print"/>
          <a:srcRect l="2953" r="812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632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Tree-Ideas-07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346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6346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Tree-christmas-468873_1024_768.jpg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406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thens_Christmas_Tre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llagio-Xmas-tre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217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56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operahaz-karacsonyfaj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Tree-63-025IGEF9LX-1024x76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tree-dna.jpeg-1280x96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tre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16148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tree-in-snow-dvdesigncom.jpg"/>
          <p:cNvPicPr>
            <a:picLocks noChangeAspect="1"/>
          </p:cNvPicPr>
          <p:nvPr/>
        </p:nvPicPr>
        <p:blipFill>
          <a:blip r:embed="rId2" cstate="print"/>
          <a:srcRect b="344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tree-pics-020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lorful_christmas_tree_hd_widescreen_wallpapers_1680x1050.jpe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5748"/>
          <a:stretch>
            <a:fillRect/>
          </a:stretch>
        </p:blipFill>
        <p:spPr>
          <a:xfrm>
            <a:off x="1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corated-christmas-tre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1214438"/>
            <a:ext cx="9144000" cy="5643562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udenstadt-nemetorszag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56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zeged-rka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aracsonyi-hoese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tree-christmas-22227910-1156-768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3691" r="7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nely-christmas-tree-1024-81743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96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tree-close-up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rry-Christmas-Tree-Wallpape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1811" r="13287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retty-Christmas-Tree-1-1152x86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tree-fireplace-present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10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Kép 3" descr="feli35.gif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5292080" y="20985"/>
            <a:ext cx="2860587" cy="1535807"/>
          </a:xfrm>
          <a:prstGeom prst="rect">
            <a:avLst/>
          </a:prstGeom>
        </p:spPr>
      </p:pic>
      <p:pic>
        <p:nvPicPr>
          <p:cNvPr id="6" name="Kép 5" descr="XmasstarJ-YB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58905" y="3243640"/>
            <a:ext cx="333375" cy="473392"/>
          </a:xfrm>
          <a:prstGeom prst="rect">
            <a:avLst/>
          </a:prstGeom>
        </p:spPr>
      </p:pic>
      <p:pic>
        <p:nvPicPr>
          <p:cNvPr id="7" name="Kép 6" descr="XmasstarD-Y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29689" y="3212976"/>
            <a:ext cx="486727" cy="473392"/>
          </a:xfrm>
          <a:prstGeom prst="rect">
            <a:avLst/>
          </a:prstGeom>
        </p:spPr>
      </p:pic>
      <p:pic>
        <p:nvPicPr>
          <p:cNvPr id="8" name="Kép 7" descr="XmasstarU-YB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6296" y="3236972"/>
            <a:ext cx="486727" cy="480060"/>
          </a:xfrm>
          <a:prstGeom prst="rect">
            <a:avLst/>
          </a:prstGeom>
        </p:spPr>
      </p:pic>
      <p:pic>
        <p:nvPicPr>
          <p:cNvPr id="9" name="Kép 8" descr="XmasstarY-YB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412420" y="3212976"/>
            <a:ext cx="480060" cy="480060"/>
          </a:xfrm>
          <a:prstGeom prst="rect">
            <a:avLst/>
          </a:prstGeom>
        </p:spPr>
      </p:pic>
      <p:sp>
        <p:nvSpPr>
          <p:cNvPr id="10" name="Téglalap 9"/>
          <p:cNvSpPr/>
          <p:nvPr/>
        </p:nvSpPr>
        <p:spPr>
          <a:xfrm>
            <a:off x="4522014" y="6474822"/>
            <a:ext cx="396775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http://judy-christmas.blogspot.com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11" name="Téglalap 10"/>
          <p:cNvSpPr/>
          <p:nvPr/>
        </p:nvSpPr>
        <p:spPr>
          <a:xfrm>
            <a:off x="4780390" y="6186790"/>
            <a:ext cx="3520515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http://www.ppsparadicsom.net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14" name="Kép 13" descr="kosar1.gif"/>
          <p:cNvPicPr>
            <a:picLocks noChangeAspect="1"/>
          </p:cNvPicPr>
          <p:nvPr/>
        </p:nvPicPr>
        <p:blipFill>
          <a:blip r:embed="rId8" cstate="print">
            <a:lum contrast="10000"/>
          </a:blip>
          <a:stretch>
            <a:fillRect/>
          </a:stretch>
        </p:blipFill>
        <p:spPr>
          <a:xfrm>
            <a:off x="6372200" y="4221088"/>
            <a:ext cx="1952625" cy="1809750"/>
          </a:xfrm>
          <a:prstGeom prst="rect">
            <a:avLst/>
          </a:prstGeom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6</Words>
  <Application>Microsoft Office PowerPoint</Application>
  <PresentationFormat>Diavetítés a képernyőre (4:3 oldalarány)</PresentationFormat>
  <Paragraphs>2</Paragraphs>
  <Slides>35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35</vt:i4>
      </vt:variant>
    </vt:vector>
  </HeadingPairs>
  <TitlesOfParts>
    <vt:vector size="36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21</cp:revision>
  <dcterms:created xsi:type="dcterms:W3CDTF">2012-12-17T06:39:58Z</dcterms:created>
  <dcterms:modified xsi:type="dcterms:W3CDTF">2012-12-17T08:34:20Z</dcterms:modified>
</cp:coreProperties>
</file>