
<file path=[Content_Types].xml><?xml version="1.0" encoding="utf-8"?>
<Types xmlns="http://schemas.openxmlformats.org/package/2006/content-types">
  <Default Extension="jpe" ContentType="image/jpe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25"/>
  </p:notesMasterIdLst>
  <p:handoutMasterIdLst>
    <p:handoutMasterId r:id="rId26"/>
  </p:handoutMasterIdLst>
  <p:sldIdLst>
    <p:sldId id="305" r:id="rId3"/>
    <p:sldId id="271" r:id="rId4"/>
    <p:sldId id="290" r:id="rId5"/>
    <p:sldId id="287" r:id="rId6"/>
    <p:sldId id="270" r:id="rId7"/>
    <p:sldId id="291" r:id="rId8"/>
    <p:sldId id="292" r:id="rId9"/>
    <p:sldId id="296" r:id="rId10"/>
    <p:sldId id="297" r:id="rId11"/>
    <p:sldId id="293" r:id="rId12"/>
    <p:sldId id="294" r:id="rId13"/>
    <p:sldId id="295" r:id="rId14"/>
    <p:sldId id="299" r:id="rId15"/>
    <p:sldId id="298" r:id="rId16"/>
    <p:sldId id="300" r:id="rId17"/>
    <p:sldId id="301" r:id="rId18"/>
    <p:sldId id="302" r:id="rId19"/>
    <p:sldId id="303" r:id="rId20"/>
    <p:sldId id="304" r:id="rId21"/>
    <p:sldId id="288" r:id="rId22"/>
    <p:sldId id="273" r:id="rId23"/>
    <p:sldId id="306" r:id="rId24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04">
          <p15:clr>
            <a:srgbClr val="A4A3A4"/>
          </p15:clr>
        </p15:guide>
        <p15:guide id="3" orient="horz" pos="4144">
          <p15:clr>
            <a:srgbClr val="A4A3A4"/>
          </p15:clr>
        </p15:guide>
        <p15:guide id="4" orient="horz" pos="3952">
          <p15:clr>
            <a:srgbClr val="A4A3A4"/>
          </p15:clr>
        </p15:guide>
        <p15:guide id="5" orient="horz" pos="1136">
          <p15:clr>
            <a:srgbClr val="A4A3A4"/>
          </p15:clr>
        </p15:guide>
        <p15:guide id="6" pos="3839">
          <p15:clr>
            <a:srgbClr val="A4A3A4"/>
          </p15:clr>
        </p15:guide>
        <p15:guide id="7" pos="191">
          <p15:clr>
            <a:srgbClr val="A4A3A4"/>
          </p15:clr>
        </p15:guide>
        <p15:guide id="8" pos="7486">
          <p15:clr>
            <a:srgbClr val="A4A3A4"/>
          </p15:clr>
        </p15:guide>
        <p15:guide id="9" pos="576">
          <p15:clr>
            <a:srgbClr val="A4A3A4"/>
          </p15:clr>
        </p15:guide>
        <p15:guide id="10" pos="710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03447BB-5D67-496B-8E87-E561075AD55C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16" d="100"/>
          <a:sy n="116" d="100"/>
        </p:scale>
        <p:origin x="336" y="108"/>
      </p:cViewPr>
      <p:guideLst>
        <p:guide orient="horz" pos="2160"/>
        <p:guide orient="horz" pos="304"/>
        <p:guide orient="horz" pos="4144"/>
        <p:guide orient="horz" pos="3952"/>
        <p:guide orient="horz" pos="1136"/>
        <p:guide pos="3839"/>
        <p:guide pos="191"/>
        <p:guide pos="7486"/>
        <p:guide pos="576"/>
        <p:guide pos="710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2" d="100"/>
          <a:sy n="82" d="100"/>
        </p:scale>
        <p:origin x="1410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54C6E1-AF92-4FB7-A013-0B520EBC30AE}" type="datetimeFigureOut">
              <a:rPr lang="pt-PT"/>
              <a:t>01/12/2015</a:t>
            </a:fld>
            <a:endParaRPr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52D9BF-D574-4807-B36C-9E2A025BE826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067921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C10850-0874-4A61-99B4-D613C5E8D9EA}" type="datetimeFigureOut">
              <a:rPr lang="pt-PT"/>
              <a:t>01/12/2015</a:t>
            </a:fld>
            <a:endParaRPr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Clique para editar os estilos</a:t>
            </a:r>
          </a:p>
          <a:p>
            <a:pPr lvl="1"/>
            <a:r>
              <a:rPr/>
              <a:t>Segundo nível</a:t>
            </a:r>
          </a:p>
          <a:p>
            <a:pPr lvl="2"/>
            <a:r>
              <a:rPr/>
              <a:t>Terceiro nível</a:t>
            </a:r>
          </a:p>
          <a:p>
            <a:pPr lvl="3"/>
            <a:r>
              <a:rPr/>
              <a:t>Quarto nível</a:t>
            </a:r>
          </a:p>
          <a:p>
            <a:pPr lvl="4"/>
            <a:r>
              <a:rPr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11EC53-F507-411E-9ADC-FBCFECE09D3D}" type="slidenum">
              <a:r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58182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riângulo isósceles 5"/>
          <p:cNvSpPr/>
          <p:nvPr/>
        </p:nvSpPr>
        <p:spPr>
          <a:xfrm>
            <a:off x="-1607" y="-1115"/>
            <a:ext cx="12190403" cy="6863692"/>
          </a:xfrm>
          <a:custGeom>
            <a:avLst/>
            <a:gdLst/>
            <a:ahLst/>
            <a:cxnLst/>
            <a:rect l="l" t="t" r="r" b="b"/>
            <a:pathLst>
              <a:path w="9145184" h="5147769">
                <a:moveTo>
                  <a:pt x="4573206" y="2611793"/>
                </a:moveTo>
                <a:lnTo>
                  <a:pt x="4673081" y="5144337"/>
                </a:lnTo>
                <a:lnTo>
                  <a:pt x="4473331" y="5144337"/>
                </a:lnTo>
                <a:close/>
                <a:moveTo>
                  <a:pt x="4571642" y="2577669"/>
                </a:moveTo>
                <a:lnTo>
                  <a:pt x="4568842" y="2582993"/>
                </a:lnTo>
                <a:lnTo>
                  <a:pt x="4572592" y="2595063"/>
                </a:lnTo>
                <a:lnTo>
                  <a:pt x="4576342" y="2582993"/>
                </a:lnTo>
                <a:lnTo>
                  <a:pt x="4573542" y="2577669"/>
                </a:lnTo>
                <a:lnTo>
                  <a:pt x="4576527" y="2582398"/>
                </a:lnTo>
                <a:lnTo>
                  <a:pt x="4577948" y="2577822"/>
                </a:lnTo>
                <a:lnTo>
                  <a:pt x="4576812" y="2582849"/>
                </a:lnTo>
                <a:lnTo>
                  <a:pt x="6195680" y="5147769"/>
                </a:lnTo>
                <a:lnTo>
                  <a:pt x="5925258" y="5147769"/>
                </a:lnTo>
                <a:lnTo>
                  <a:pt x="4576648" y="2583574"/>
                </a:lnTo>
                <a:lnTo>
                  <a:pt x="4573436" y="2597778"/>
                </a:lnTo>
                <a:lnTo>
                  <a:pt x="5365626" y="5147732"/>
                </a:lnTo>
                <a:lnTo>
                  <a:pt x="5148352" y="5147731"/>
                </a:lnTo>
                <a:lnTo>
                  <a:pt x="4572592" y="2601509"/>
                </a:lnTo>
                <a:lnTo>
                  <a:pt x="3996832" y="5147731"/>
                </a:lnTo>
                <a:lnTo>
                  <a:pt x="3779558" y="5147732"/>
                </a:lnTo>
                <a:lnTo>
                  <a:pt x="4571749" y="2597778"/>
                </a:lnTo>
                <a:lnTo>
                  <a:pt x="4568537" y="2583574"/>
                </a:lnTo>
                <a:lnTo>
                  <a:pt x="3219926" y="5147769"/>
                </a:lnTo>
                <a:lnTo>
                  <a:pt x="2949504" y="5147769"/>
                </a:lnTo>
                <a:lnTo>
                  <a:pt x="4568373" y="2582849"/>
                </a:lnTo>
                <a:lnTo>
                  <a:pt x="4567236" y="2577822"/>
                </a:lnTo>
                <a:lnTo>
                  <a:pt x="4568658" y="2582398"/>
                </a:lnTo>
                <a:close/>
                <a:moveTo>
                  <a:pt x="4575557" y="2575085"/>
                </a:moveTo>
                <a:lnTo>
                  <a:pt x="7359080" y="5147393"/>
                </a:lnTo>
                <a:lnTo>
                  <a:pt x="6952676" y="5147393"/>
                </a:lnTo>
                <a:close/>
                <a:moveTo>
                  <a:pt x="4569627" y="2575085"/>
                </a:moveTo>
                <a:lnTo>
                  <a:pt x="2192508" y="5147393"/>
                </a:lnTo>
                <a:lnTo>
                  <a:pt x="1786104" y="5147393"/>
                </a:lnTo>
                <a:close/>
                <a:moveTo>
                  <a:pt x="4575024" y="2574459"/>
                </a:moveTo>
                <a:lnTo>
                  <a:pt x="4578940" y="2575344"/>
                </a:lnTo>
                <a:lnTo>
                  <a:pt x="4578048" y="2574781"/>
                </a:lnTo>
                <a:lnTo>
                  <a:pt x="4579253" y="2575415"/>
                </a:lnTo>
                <a:lnTo>
                  <a:pt x="9145184" y="3607878"/>
                </a:lnTo>
                <a:lnTo>
                  <a:pt x="9145184" y="3994264"/>
                </a:lnTo>
                <a:lnTo>
                  <a:pt x="4580914" y="2576289"/>
                </a:lnTo>
                <a:lnTo>
                  <a:pt x="9144554" y="4976484"/>
                </a:lnTo>
                <a:lnTo>
                  <a:pt x="9144554" y="5147483"/>
                </a:lnTo>
                <a:lnTo>
                  <a:pt x="8654212" y="5147483"/>
                </a:lnTo>
                <a:lnTo>
                  <a:pt x="4579973" y="2575996"/>
                </a:lnTo>
                <a:close/>
                <a:moveTo>
                  <a:pt x="4570160" y="2574459"/>
                </a:moveTo>
                <a:lnTo>
                  <a:pt x="4565211" y="2575996"/>
                </a:lnTo>
                <a:lnTo>
                  <a:pt x="490972" y="5147483"/>
                </a:lnTo>
                <a:lnTo>
                  <a:pt x="629" y="5147483"/>
                </a:lnTo>
                <a:lnTo>
                  <a:pt x="630" y="4976484"/>
                </a:lnTo>
                <a:lnTo>
                  <a:pt x="4564270" y="2576289"/>
                </a:lnTo>
                <a:lnTo>
                  <a:pt x="0" y="3994264"/>
                </a:lnTo>
                <a:lnTo>
                  <a:pt x="0" y="3607878"/>
                </a:lnTo>
                <a:lnTo>
                  <a:pt x="4565931" y="2575415"/>
                </a:lnTo>
                <a:lnTo>
                  <a:pt x="4567137" y="2574781"/>
                </a:lnTo>
                <a:lnTo>
                  <a:pt x="4566244" y="2575344"/>
                </a:lnTo>
                <a:close/>
                <a:moveTo>
                  <a:pt x="630" y="286"/>
                </a:moveTo>
                <a:lnTo>
                  <a:pt x="490972" y="286"/>
                </a:lnTo>
                <a:lnTo>
                  <a:pt x="4565212" y="2571773"/>
                </a:lnTo>
                <a:lnTo>
                  <a:pt x="4567326" y="2572430"/>
                </a:lnTo>
                <a:lnTo>
                  <a:pt x="4569443" y="2572513"/>
                </a:lnTo>
                <a:lnTo>
                  <a:pt x="1786104" y="376"/>
                </a:lnTo>
                <a:lnTo>
                  <a:pt x="2192508" y="376"/>
                </a:lnTo>
                <a:lnTo>
                  <a:pt x="4569471" y="2572514"/>
                </a:lnTo>
                <a:lnTo>
                  <a:pt x="4571301" y="2572587"/>
                </a:lnTo>
                <a:lnTo>
                  <a:pt x="4569599" y="2572654"/>
                </a:lnTo>
                <a:lnTo>
                  <a:pt x="4569627" y="2572684"/>
                </a:lnTo>
                <a:lnTo>
                  <a:pt x="4569595" y="2572654"/>
                </a:lnTo>
                <a:lnTo>
                  <a:pt x="4568222" y="2572708"/>
                </a:lnTo>
                <a:lnTo>
                  <a:pt x="4570160" y="2573310"/>
                </a:lnTo>
                <a:lnTo>
                  <a:pt x="4567604" y="2572732"/>
                </a:lnTo>
                <a:lnTo>
                  <a:pt x="4566783" y="2572765"/>
                </a:lnTo>
                <a:lnTo>
                  <a:pt x="4567137" y="2572988"/>
                </a:lnTo>
                <a:lnTo>
                  <a:pt x="4566717" y="2572767"/>
                </a:lnTo>
                <a:lnTo>
                  <a:pt x="1205" y="2752816"/>
                </a:lnTo>
                <a:lnTo>
                  <a:pt x="1205" y="2392358"/>
                </a:lnTo>
                <a:lnTo>
                  <a:pt x="4565974" y="2572377"/>
                </a:lnTo>
                <a:lnTo>
                  <a:pt x="4565931" y="2572354"/>
                </a:lnTo>
                <a:lnTo>
                  <a:pt x="0" y="1539891"/>
                </a:lnTo>
                <a:lnTo>
                  <a:pt x="0" y="1153505"/>
                </a:lnTo>
                <a:lnTo>
                  <a:pt x="4564271" y="2571481"/>
                </a:lnTo>
                <a:lnTo>
                  <a:pt x="630" y="171286"/>
                </a:lnTo>
                <a:close/>
                <a:moveTo>
                  <a:pt x="9144554" y="286"/>
                </a:moveTo>
                <a:lnTo>
                  <a:pt x="9144554" y="171286"/>
                </a:lnTo>
                <a:lnTo>
                  <a:pt x="4580915" y="2571480"/>
                </a:lnTo>
                <a:lnTo>
                  <a:pt x="9145184" y="1153505"/>
                </a:lnTo>
                <a:lnTo>
                  <a:pt x="9145184" y="1539891"/>
                </a:lnTo>
                <a:lnTo>
                  <a:pt x="4579254" y="2572354"/>
                </a:lnTo>
                <a:lnTo>
                  <a:pt x="4579211" y="2572377"/>
                </a:lnTo>
                <a:lnTo>
                  <a:pt x="9143978" y="2392358"/>
                </a:lnTo>
                <a:lnTo>
                  <a:pt x="9143979" y="2752816"/>
                </a:lnTo>
                <a:lnTo>
                  <a:pt x="4578467" y="2572767"/>
                </a:lnTo>
                <a:lnTo>
                  <a:pt x="4578048" y="2572988"/>
                </a:lnTo>
                <a:lnTo>
                  <a:pt x="4578402" y="2572765"/>
                </a:lnTo>
                <a:lnTo>
                  <a:pt x="4577580" y="2572732"/>
                </a:lnTo>
                <a:lnTo>
                  <a:pt x="4575024" y="2573310"/>
                </a:lnTo>
                <a:lnTo>
                  <a:pt x="4576963" y="2572708"/>
                </a:lnTo>
                <a:lnTo>
                  <a:pt x="4575590" y="2572654"/>
                </a:lnTo>
                <a:lnTo>
                  <a:pt x="4575557" y="2572684"/>
                </a:lnTo>
                <a:lnTo>
                  <a:pt x="4575585" y="2572654"/>
                </a:lnTo>
                <a:lnTo>
                  <a:pt x="4573884" y="2572587"/>
                </a:lnTo>
                <a:lnTo>
                  <a:pt x="4575714" y="2572515"/>
                </a:lnTo>
                <a:lnTo>
                  <a:pt x="6952676" y="376"/>
                </a:lnTo>
                <a:lnTo>
                  <a:pt x="7359080" y="376"/>
                </a:lnTo>
                <a:lnTo>
                  <a:pt x="4575742" y="2572513"/>
                </a:lnTo>
                <a:lnTo>
                  <a:pt x="4577858" y="2572430"/>
                </a:lnTo>
                <a:lnTo>
                  <a:pt x="4579973" y="2571773"/>
                </a:lnTo>
                <a:lnTo>
                  <a:pt x="8654212" y="286"/>
                </a:lnTo>
                <a:close/>
                <a:moveTo>
                  <a:pt x="3219926" y="0"/>
                </a:moveTo>
                <a:lnTo>
                  <a:pt x="4568537" y="2564195"/>
                </a:lnTo>
                <a:lnTo>
                  <a:pt x="4571749" y="2549991"/>
                </a:lnTo>
                <a:lnTo>
                  <a:pt x="3779558" y="38"/>
                </a:lnTo>
                <a:lnTo>
                  <a:pt x="3996832" y="38"/>
                </a:lnTo>
                <a:lnTo>
                  <a:pt x="4572260" y="2544793"/>
                </a:lnTo>
                <a:lnTo>
                  <a:pt x="4471935" y="837"/>
                </a:lnTo>
                <a:lnTo>
                  <a:pt x="4674477" y="837"/>
                </a:lnTo>
                <a:lnTo>
                  <a:pt x="4574412" y="2538215"/>
                </a:lnTo>
                <a:lnTo>
                  <a:pt x="5148352" y="38"/>
                </a:lnTo>
                <a:lnTo>
                  <a:pt x="5365626" y="38"/>
                </a:lnTo>
                <a:lnTo>
                  <a:pt x="4574021" y="2548106"/>
                </a:lnTo>
                <a:lnTo>
                  <a:pt x="4573871" y="2551916"/>
                </a:lnTo>
                <a:lnTo>
                  <a:pt x="4576648" y="2564195"/>
                </a:lnTo>
                <a:lnTo>
                  <a:pt x="5925258" y="0"/>
                </a:lnTo>
                <a:lnTo>
                  <a:pt x="6195680" y="0"/>
                </a:lnTo>
                <a:lnTo>
                  <a:pt x="4576812" y="2564920"/>
                </a:lnTo>
                <a:lnTo>
                  <a:pt x="4577948" y="2569947"/>
                </a:lnTo>
                <a:lnTo>
                  <a:pt x="4576527" y="2565371"/>
                </a:lnTo>
                <a:lnTo>
                  <a:pt x="4573542" y="2570100"/>
                </a:lnTo>
                <a:lnTo>
                  <a:pt x="4576342" y="2564777"/>
                </a:lnTo>
                <a:lnTo>
                  <a:pt x="4573699" y="2556271"/>
                </a:lnTo>
                <a:lnTo>
                  <a:pt x="4573206" y="2568777"/>
                </a:lnTo>
                <a:lnTo>
                  <a:pt x="4572575" y="2552763"/>
                </a:lnTo>
                <a:lnTo>
                  <a:pt x="4568842" y="2564777"/>
                </a:lnTo>
                <a:lnTo>
                  <a:pt x="4571642" y="2570100"/>
                </a:lnTo>
                <a:lnTo>
                  <a:pt x="4568658" y="2565371"/>
                </a:lnTo>
                <a:lnTo>
                  <a:pt x="4567236" y="2569947"/>
                </a:lnTo>
                <a:lnTo>
                  <a:pt x="4568373" y="2564920"/>
                </a:lnTo>
                <a:lnTo>
                  <a:pt x="2949504" y="0"/>
                </a:lnTo>
                <a:close/>
              </a:path>
            </a:pathLst>
          </a:custGeom>
          <a:gradFill>
            <a:gsLst>
              <a:gs pos="0">
                <a:schemeClr val="bg1">
                  <a:alpha val="1000"/>
                </a:schemeClr>
              </a:gs>
              <a:gs pos="100000">
                <a:schemeClr val="bg1">
                  <a:alpha val="1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pt-PT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18883" y="4140200"/>
            <a:ext cx="9751060" cy="10160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 dirty="0"/>
          </a:p>
        </p:txBody>
      </p:sp>
      <p:sp>
        <p:nvSpPr>
          <p:cNvPr id="62" name="Rectângulo 61"/>
          <p:cNvSpPr/>
          <p:nvPr/>
        </p:nvSpPr>
        <p:spPr bwMode="hidden">
          <a:xfrm>
            <a:off x="0" y="1905001"/>
            <a:ext cx="12188825" cy="2148252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>
              <a:lnSpc>
                <a:spcPct val="90000"/>
              </a:lnSpc>
            </a:pPr>
            <a:endParaRPr lang="pt-PT" sz="3200" dirty="0">
              <a:solidFill>
                <a:schemeClr val="tx2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18883" y="1905002"/>
            <a:ext cx="9751060" cy="2147926"/>
          </a:xfrm>
        </p:spPr>
        <p:txBody>
          <a:bodyPr anchor="ctr">
            <a:normAutofit/>
          </a:bodyPr>
          <a:lstStyle>
            <a:lvl1pPr algn="ctr">
              <a:defRPr sz="4400" cap="all" normalizeH="0" baseline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162" y="482600"/>
            <a:ext cx="10360501" cy="12192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914162" y="1803401"/>
            <a:ext cx="10360501" cy="4470400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059-F1D6-41D0-95CF-D21CAA096B3A}" type="datetimeFigureOut">
              <a:rPr lang="pt-PT" smtClean="0"/>
              <a:t>01/12/2015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D5434-F838-4DD4-A17B-1CB1A1850DF4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iângulo isósceles 5"/>
          <p:cNvSpPr/>
          <p:nvPr/>
        </p:nvSpPr>
        <p:spPr>
          <a:xfrm>
            <a:off x="-1607" y="-1115"/>
            <a:ext cx="12190403" cy="6863692"/>
          </a:xfrm>
          <a:custGeom>
            <a:avLst/>
            <a:gdLst/>
            <a:ahLst/>
            <a:cxnLst/>
            <a:rect l="l" t="t" r="r" b="b"/>
            <a:pathLst>
              <a:path w="9145184" h="5147769">
                <a:moveTo>
                  <a:pt x="4573206" y="2611793"/>
                </a:moveTo>
                <a:lnTo>
                  <a:pt x="4673081" y="5144337"/>
                </a:lnTo>
                <a:lnTo>
                  <a:pt x="4473331" y="5144337"/>
                </a:lnTo>
                <a:close/>
                <a:moveTo>
                  <a:pt x="4571642" y="2577669"/>
                </a:moveTo>
                <a:lnTo>
                  <a:pt x="4568842" y="2582993"/>
                </a:lnTo>
                <a:lnTo>
                  <a:pt x="4572592" y="2595063"/>
                </a:lnTo>
                <a:lnTo>
                  <a:pt x="4576342" y="2582993"/>
                </a:lnTo>
                <a:lnTo>
                  <a:pt x="4573542" y="2577669"/>
                </a:lnTo>
                <a:lnTo>
                  <a:pt x="4576527" y="2582398"/>
                </a:lnTo>
                <a:lnTo>
                  <a:pt x="4577948" y="2577822"/>
                </a:lnTo>
                <a:lnTo>
                  <a:pt x="4576812" y="2582849"/>
                </a:lnTo>
                <a:lnTo>
                  <a:pt x="6195680" y="5147769"/>
                </a:lnTo>
                <a:lnTo>
                  <a:pt x="5925258" y="5147769"/>
                </a:lnTo>
                <a:lnTo>
                  <a:pt x="4576648" y="2583574"/>
                </a:lnTo>
                <a:lnTo>
                  <a:pt x="4573436" y="2597778"/>
                </a:lnTo>
                <a:lnTo>
                  <a:pt x="5365626" y="5147732"/>
                </a:lnTo>
                <a:lnTo>
                  <a:pt x="5148352" y="5147731"/>
                </a:lnTo>
                <a:lnTo>
                  <a:pt x="4572592" y="2601509"/>
                </a:lnTo>
                <a:lnTo>
                  <a:pt x="3996832" y="5147731"/>
                </a:lnTo>
                <a:lnTo>
                  <a:pt x="3779558" y="5147732"/>
                </a:lnTo>
                <a:lnTo>
                  <a:pt x="4571749" y="2597778"/>
                </a:lnTo>
                <a:lnTo>
                  <a:pt x="4568537" y="2583574"/>
                </a:lnTo>
                <a:lnTo>
                  <a:pt x="3219926" y="5147769"/>
                </a:lnTo>
                <a:lnTo>
                  <a:pt x="2949504" y="5147769"/>
                </a:lnTo>
                <a:lnTo>
                  <a:pt x="4568373" y="2582849"/>
                </a:lnTo>
                <a:lnTo>
                  <a:pt x="4567236" y="2577822"/>
                </a:lnTo>
                <a:lnTo>
                  <a:pt x="4568658" y="2582398"/>
                </a:lnTo>
                <a:close/>
                <a:moveTo>
                  <a:pt x="4575557" y="2575085"/>
                </a:moveTo>
                <a:lnTo>
                  <a:pt x="7359080" y="5147393"/>
                </a:lnTo>
                <a:lnTo>
                  <a:pt x="6952676" y="5147393"/>
                </a:lnTo>
                <a:close/>
                <a:moveTo>
                  <a:pt x="4569627" y="2575085"/>
                </a:moveTo>
                <a:lnTo>
                  <a:pt x="2192508" y="5147393"/>
                </a:lnTo>
                <a:lnTo>
                  <a:pt x="1786104" y="5147393"/>
                </a:lnTo>
                <a:close/>
                <a:moveTo>
                  <a:pt x="4575024" y="2574459"/>
                </a:moveTo>
                <a:lnTo>
                  <a:pt x="4578940" y="2575344"/>
                </a:lnTo>
                <a:lnTo>
                  <a:pt x="4578048" y="2574781"/>
                </a:lnTo>
                <a:lnTo>
                  <a:pt x="4579253" y="2575415"/>
                </a:lnTo>
                <a:lnTo>
                  <a:pt x="9145184" y="3607878"/>
                </a:lnTo>
                <a:lnTo>
                  <a:pt x="9145184" y="3994264"/>
                </a:lnTo>
                <a:lnTo>
                  <a:pt x="4580914" y="2576289"/>
                </a:lnTo>
                <a:lnTo>
                  <a:pt x="9144554" y="4976484"/>
                </a:lnTo>
                <a:lnTo>
                  <a:pt x="9144554" y="5147483"/>
                </a:lnTo>
                <a:lnTo>
                  <a:pt x="8654212" y="5147483"/>
                </a:lnTo>
                <a:lnTo>
                  <a:pt x="4579973" y="2575996"/>
                </a:lnTo>
                <a:close/>
                <a:moveTo>
                  <a:pt x="4570160" y="2574459"/>
                </a:moveTo>
                <a:lnTo>
                  <a:pt x="4565211" y="2575996"/>
                </a:lnTo>
                <a:lnTo>
                  <a:pt x="490972" y="5147483"/>
                </a:lnTo>
                <a:lnTo>
                  <a:pt x="629" y="5147483"/>
                </a:lnTo>
                <a:lnTo>
                  <a:pt x="630" y="4976484"/>
                </a:lnTo>
                <a:lnTo>
                  <a:pt x="4564270" y="2576289"/>
                </a:lnTo>
                <a:lnTo>
                  <a:pt x="0" y="3994264"/>
                </a:lnTo>
                <a:lnTo>
                  <a:pt x="0" y="3607878"/>
                </a:lnTo>
                <a:lnTo>
                  <a:pt x="4565931" y="2575415"/>
                </a:lnTo>
                <a:lnTo>
                  <a:pt x="4567137" y="2574781"/>
                </a:lnTo>
                <a:lnTo>
                  <a:pt x="4566244" y="2575344"/>
                </a:lnTo>
                <a:close/>
                <a:moveTo>
                  <a:pt x="630" y="286"/>
                </a:moveTo>
                <a:lnTo>
                  <a:pt x="490972" y="286"/>
                </a:lnTo>
                <a:lnTo>
                  <a:pt x="4565212" y="2571773"/>
                </a:lnTo>
                <a:lnTo>
                  <a:pt x="4567326" y="2572430"/>
                </a:lnTo>
                <a:lnTo>
                  <a:pt x="4569443" y="2572513"/>
                </a:lnTo>
                <a:lnTo>
                  <a:pt x="1786104" y="376"/>
                </a:lnTo>
                <a:lnTo>
                  <a:pt x="2192508" y="376"/>
                </a:lnTo>
                <a:lnTo>
                  <a:pt x="4569471" y="2572514"/>
                </a:lnTo>
                <a:lnTo>
                  <a:pt x="4571301" y="2572587"/>
                </a:lnTo>
                <a:lnTo>
                  <a:pt x="4569599" y="2572654"/>
                </a:lnTo>
                <a:lnTo>
                  <a:pt x="4569627" y="2572684"/>
                </a:lnTo>
                <a:lnTo>
                  <a:pt x="4569595" y="2572654"/>
                </a:lnTo>
                <a:lnTo>
                  <a:pt x="4568222" y="2572708"/>
                </a:lnTo>
                <a:lnTo>
                  <a:pt x="4570160" y="2573310"/>
                </a:lnTo>
                <a:lnTo>
                  <a:pt x="4567604" y="2572732"/>
                </a:lnTo>
                <a:lnTo>
                  <a:pt x="4566783" y="2572765"/>
                </a:lnTo>
                <a:lnTo>
                  <a:pt x="4567137" y="2572988"/>
                </a:lnTo>
                <a:lnTo>
                  <a:pt x="4566717" y="2572767"/>
                </a:lnTo>
                <a:lnTo>
                  <a:pt x="1205" y="2752816"/>
                </a:lnTo>
                <a:lnTo>
                  <a:pt x="1205" y="2392358"/>
                </a:lnTo>
                <a:lnTo>
                  <a:pt x="4565974" y="2572377"/>
                </a:lnTo>
                <a:lnTo>
                  <a:pt x="4565931" y="2572354"/>
                </a:lnTo>
                <a:lnTo>
                  <a:pt x="0" y="1539891"/>
                </a:lnTo>
                <a:lnTo>
                  <a:pt x="0" y="1153505"/>
                </a:lnTo>
                <a:lnTo>
                  <a:pt x="4564271" y="2571481"/>
                </a:lnTo>
                <a:lnTo>
                  <a:pt x="630" y="171286"/>
                </a:lnTo>
                <a:close/>
                <a:moveTo>
                  <a:pt x="9144554" y="286"/>
                </a:moveTo>
                <a:lnTo>
                  <a:pt x="9144554" y="171286"/>
                </a:lnTo>
                <a:lnTo>
                  <a:pt x="4580915" y="2571480"/>
                </a:lnTo>
                <a:lnTo>
                  <a:pt x="9145184" y="1153505"/>
                </a:lnTo>
                <a:lnTo>
                  <a:pt x="9145184" y="1539891"/>
                </a:lnTo>
                <a:lnTo>
                  <a:pt x="4579254" y="2572354"/>
                </a:lnTo>
                <a:lnTo>
                  <a:pt x="4579211" y="2572377"/>
                </a:lnTo>
                <a:lnTo>
                  <a:pt x="9143978" y="2392358"/>
                </a:lnTo>
                <a:lnTo>
                  <a:pt x="9143979" y="2752816"/>
                </a:lnTo>
                <a:lnTo>
                  <a:pt x="4578467" y="2572767"/>
                </a:lnTo>
                <a:lnTo>
                  <a:pt x="4578048" y="2572988"/>
                </a:lnTo>
                <a:lnTo>
                  <a:pt x="4578402" y="2572765"/>
                </a:lnTo>
                <a:lnTo>
                  <a:pt x="4577580" y="2572732"/>
                </a:lnTo>
                <a:lnTo>
                  <a:pt x="4575024" y="2573310"/>
                </a:lnTo>
                <a:lnTo>
                  <a:pt x="4576963" y="2572708"/>
                </a:lnTo>
                <a:lnTo>
                  <a:pt x="4575590" y="2572654"/>
                </a:lnTo>
                <a:lnTo>
                  <a:pt x="4575557" y="2572684"/>
                </a:lnTo>
                <a:lnTo>
                  <a:pt x="4575585" y="2572654"/>
                </a:lnTo>
                <a:lnTo>
                  <a:pt x="4573884" y="2572587"/>
                </a:lnTo>
                <a:lnTo>
                  <a:pt x="4575714" y="2572515"/>
                </a:lnTo>
                <a:lnTo>
                  <a:pt x="6952676" y="376"/>
                </a:lnTo>
                <a:lnTo>
                  <a:pt x="7359080" y="376"/>
                </a:lnTo>
                <a:lnTo>
                  <a:pt x="4575742" y="2572513"/>
                </a:lnTo>
                <a:lnTo>
                  <a:pt x="4577858" y="2572430"/>
                </a:lnTo>
                <a:lnTo>
                  <a:pt x="4579973" y="2571773"/>
                </a:lnTo>
                <a:lnTo>
                  <a:pt x="8654212" y="286"/>
                </a:lnTo>
                <a:close/>
                <a:moveTo>
                  <a:pt x="3219926" y="0"/>
                </a:moveTo>
                <a:lnTo>
                  <a:pt x="4568537" y="2564195"/>
                </a:lnTo>
                <a:lnTo>
                  <a:pt x="4571749" y="2549991"/>
                </a:lnTo>
                <a:lnTo>
                  <a:pt x="3779558" y="38"/>
                </a:lnTo>
                <a:lnTo>
                  <a:pt x="3996832" y="38"/>
                </a:lnTo>
                <a:lnTo>
                  <a:pt x="4572260" y="2544793"/>
                </a:lnTo>
                <a:lnTo>
                  <a:pt x="4471935" y="837"/>
                </a:lnTo>
                <a:lnTo>
                  <a:pt x="4674477" y="837"/>
                </a:lnTo>
                <a:lnTo>
                  <a:pt x="4574412" y="2538215"/>
                </a:lnTo>
                <a:lnTo>
                  <a:pt x="5148352" y="38"/>
                </a:lnTo>
                <a:lnTo>
                  <a:pt x="5365626" y="38"/>
                </a:lnTo>
                <a:lnTo>
                  <a:pt x="4574021" y="2548106"/>
                </a:lnTo>
                <a:lnTo>
                  <a:pt x="4573871" y="2551916"/>
                </a:lnTo>
                <a:lnTo>
                  <a:pt x="4576648" y="2564195"/>
                </a:lnTo>
                <a:lnTo>
                  <a:pt x="5925258" y="0"/>
                </a:lnTo>
                <a:lnTo>
                  <a:pt x="6195680" y="0"/>
                </a:lnTo>
                <a:lnTo>
                  <a:pt x="4576812" y="2564920"/>
                </a:lnTo>
                <a:lnTo>
                  <a:pt x="4577948" y="2569947"/>
                </a:lnTo>
                <a:lnTo>
                  <a:pt x="4576527" y="2565371"/>
                </a:lnTo>
                <a:lnTo>
                  <a:pt x="4573542" y="2570100"/>
                </a:lnTo>
                <a:lnTo>
                  <a:pt x="4576342" y="2564777"/>
                </a:lnTo>
                <a:lnTo>
                  <a:pt x="4573699" y="2556271"/>
                </a:lnTo>
                <a:lnTo>
                  <a:pt x="4573206" y="2568777"/>
                </a:lnTo>
                <a:lnTo>
                  <a:pt x="4572575" y="2552763"/>
                </a:lnTo>
                <a:lnTo>
                  <a:pt x="4568842" y="2564777"/>
                </a:lnTo>
                <a:lnTo>
                  <a:pt x="4571642" y="2570100"/>
                </a:lnTo>
                <a:lnTo>
                  <a:pt x="4568658" y="2565371"/>
                </a:lnTo>
                <a:lnTo>
                  <a:pt x="4567236" y="2569947"/>
                </a:lnTo>
                <a:lnTo>
                  <a:pt x="4568373" y="2564920"/>
                </a:lnTo>
                <a:lnTo>
                  <a:pt x="2949504" y="0"/>
                </a:lnTo>
                <a:close/>
              </a:path>
            </a:pathLst>
          </a:custGeom>
          <a:gradFill>
            <a:gsLst>
              <a:gs pos="0">
                <a:schemeClr val="bg1">
                  <a:alpha val="1000"/>
                </a:schemeClr>
              </a:gs>
              <a:gs pos="100000">
                <a:schemeClr val="bg1">
                  <a:alpha val="1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18883" y="1524000"/>
            <a:ext cx="9751060" cy="1992597"/>
          </a:xfrm>
        </p:spPr>
        <p:txBody>
          <a:bodyPr anchor="b" anchorCtr="0">
            <a:noAutofit/>
          </a:bodyPr>
          <a:lstStyle>
            <a:lvl1pPr algn="ctr">
              <a:defRPr sz="4400" b="0" cap="all" baseline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218883" y="3632200"/>
            <a:ext cx="9751060" cy="1016000"/>
          </a:xfrm>
        </p:spPr>
        <p:txBody>
          <a:bodyPr anchor="t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059-F1D6-41D0-95CF-D21CAA096B3A}" type="datetimeFigureOut">
              <a:rPr lang="pt-PT" smtClean="0"/>
              <a:t>01/12/2015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D5434-F838-4DD4-A17B-1CB1A1850DF4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162" y="482600"/>
            <a:ext cx="10360501" cy="12192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914162" y="1803401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 marL="2669581">
              <a:defRPr sz="1400"/>
            </a:lvl7pPr>
            <a:lvl8pPr marL="2669581">
              <a:defRPr sz="1400"/>
            </a:lvl8pPr>
            <a:lvl9pPr marL="2669581"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297559" y="1803401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 marL="2669581">
              <a:defRPr sz="1400" baseline="0"/>
            </a:lvl6pPr>
            <a:lvl7pPr marL="2669581">
              <a:defRPr sz="1400" baseline="0"/>
            </a:lvl7pPr>
            <a:lvl8pPr marL="2669581">
              <a:defRPr sz="1400" baseline="0"/>
            </a:lvl8pPr>
            <a:lvl9pPr marL="2669581">
              <a:defRPr sz="1400" baseline="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059-F1D6-41D0-95CF-D21CAA096B3A}" type="datetimeFigureOut">
              <a:rPr lang="pt-PT" smtClean="0"/>
              <a:t>01/12/2015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D5434-F838-4DD4-A17B-1CB1A1850DF4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162" y="482600"/>
            <a:ext cx="10360501" cy="12192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914162" y="1803400"/>
            <a:ext cx="4977104" cy="914400"/>
          </a:xfrm>
        </p:spPr>
        <p:txBody>
          <a:bodyPr anchor="ctr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914162" y="2717800"/>
            <a:ext cx="4977104" cy="3556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 marL="2669581">
              <a:defRPr sz="1400"/>
            </a:lvl6pPr>
            <a:lvl7pPr marL="2669581">
              <a:defRPr sz="1400"/>
            </a:lvl7pPr>
            <a:lvl8pPr marL="2669581">
              <a:defRPr sz="1400"/>
            </a:lvl8pPr>
            <a:lvl9pPr marL="2669581"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297559" y="1803400"/>
            <a:ext cx="4977104" cy="914400"/>
          </a:xfrm>
        </p:spPr>
        <p:txBody>
          <a:bodyPr anchor="ctr">
            <a:no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297559" y="2717800"/>
            <a:ext cx="4977104" cy="3556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 marL="2669581">
              <a:defRPr sz="1400"/>
            </a:lvl6pPr>
            <a:lvl7pPr marL="2669581">
              <a:defRPr sz="1400"/>
            </a:lvl7pPr>
            <a:lvl8pPr marL="2669581">
              <a:defRPr sz="1400" baseline="0"/>
            </a:lvl8pPr>
            <a:lvl9pPr marL="2669581">
              <a:defRPr sz="1400" baseline="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059-F1D6-41D0-95CF-D21CAA096B3A}" type="datetimeFigureOut">
              <a:rPr lang="pt-PT" smtClean="0"/>
              <a:t>01/12/2015</a:t>
            </a:fld>
            <a:endParaRPr lang="pt-PT" dirty="0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D5434-F838-4DD4-A17B-1CB1A1850DF4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162" y="482600"/>
            <a:ext cx="10360501" cy="1219200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059-F1D6-41D0-95CF-D21CAA096B3A}" type="datetimeFigureOut">
              <a:rPr lang="pt-PT" smtClean="0"/>
              <a:t>01/12/2015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D5434-F838-4DD4-A17B-1CB1A1850DF4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ângulo 19"/>
          <p:cNvSpPr/>
          <p:nvPr/>
        </p:nvSpPr>
        <p:spPr>
          <a:xfrm>
            <a:off x="0" y="-1115"/>
            <a:ext cx="7618016" cy="68591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821163" y="482600"/>
            <a:ext cx="3961368" cy="1422400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 bwMode="white">
          <a:xfrm>
            <a:off x="507868" y="482600"/>
            <a:ext cx="6602280" cy="5842001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7821163" y="2108200"/>
            <a:ext cx="3961368" cy="4267200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2000">
                <a:solidFill>
                  <a:schemeClr val="tx1"/>
                </a:solidFill>
              </a:defRPr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riângulo isósceles 5"/>
          <p:cNvSpPr/>
          <p:nvPr/>
        </p:nvSpPr>
        <p:spPr>
          <a:xfrm>
            <a:off x="-1607" y="-1115"/>
            <a:ext cx="12190403" cy="6863692"/>
          </a:xfrm>
          <a:custGeom>
            <a:avLst/>
            <a:gdLst/>
            <a:ahLst/>
            <a:cxnLst/>
            <a:rect l="l" t="t" r="r" b="b"/>
            <a:pathLst>
              <a:path w="9145184" h="5147769">
                <a:moveTo>
                  <a:pt x="4573206" y="2611793"/>
                </a:moveTo>
                <a:lnTo>
                  <a:pt x="4673081" y="5144337"/>
                </a:lnTo>
                <a:lnTo>
                  <a:pt x="4473331" y="5144337"/>
                </a:lnTo>
                <a:close/>
                <a:moveTo>
                  <a:pt x="4571642" y="2577669"/>
                </a:moveTo>
                <a:lnTo>
                  <a:pt x="4568842" y="2582993"/>
                </a:lnTo>
                <a:lnTo>
                  <a:pt x="4572592" y="2595063"/>
                </a:lnTo>
                <a:lnTo>
                  <a:pt x="4576342" y="2582993"/>
                </a:lnTo>
                <a:lnTo>
                  <a:pt x="4573542" y="2577669"/>
                </a:lnTo>
                <a:lnTo>
                  <a:pt x="4576527" y="2582398"/>
                </a:lnTo>
                <a:lnTo>
                  <a:pt x="4577948" y="2577822"/>
                </a:lnTo>
                <a:lnTo>
                  <a:pt x="4576812" y="2582849"/>
                </a:lnTo>
                <a:lnTo>
                  <a:pt x="6195680" y="5147769"/>
                </a:lnTo>
                <a:lnTo>
                  <a:pt x="5925258" y="5147769"/>
                </a:lnTo>
                <a:lnTo>
                  <a:pt x="4576648" y="2583574"/>
                </a:lnTo>
                <a:lnTo>
                  <a:pt x="4573436" y="2597778"/>
                </a:lnTo>
                <a:lnTo>
                  <a:pt x="5365626" y="5147732"/>
                </a:lnTo>
                <a:lnTo>
                  <a:pt x="5148352" y="5147731"/>
                </a:lnTo>
                <a:lnTo>
                  <a:pt x="4572592" y="2601509"/>
                </a:lnTo>
                <a:lnTo>
                  <a:pt x="3996832" y="5147731"/>
                </a:lnTo>
                <a:lnTo>
                  <a:pt x="3779558" y="5147732"/>
                </a:lnTo>
                <a:lnTo>
                  <a:pt x="4571749" y="2597778"/>
                </a:lnTo>
                <a:lnTo>
                  <a:pt x="4568537" y="2583574"/>
                </a:lnTo>
                <a:lnTo>
                  <a:pt x="3219926" y="5147769"/>
                </a:lnTo>
                <a:lnTo>
                  <a:pt x="2949504" y="5147769"/>
                </a:lnTo>
                <a:lnTo>
                  <a:pt x="4568373" y="2582849"/>
                </a:lnTo>
                <a:lnTo>
                  <a:pt x="4567236" y="2577822"/>
                </a:lnTo>
                <a:lnTo>
                  <a:pt x="4568658" y="2582398"/>
                </a:lnTo>
                <a:close/>
                <a:moveTo>
                  <a:pt x="4575557" y="2575085"/>
                </a:moveTo>
                <a:lnTo>
                  <a:pt x="7359080" y="5147393"/>
                </a:lnTo>
                <a:lnTo>
                  <a:pt x="6952676" y="5147393"/>
                </a:lnTo>
                <a:close/>
                <a:moveTo>
                  <a:pt x="4569627" y="2575085"/>
                </a:moveTo>
                <a:lnTo>
                  <a:pt x="2192508" y="5147393"/>
                </a:lnTo>
                <a:lnTo>
                  <a:pt x="1786104" y="5147393"/>
                </a:lnTo>
                <a:close/>
                <a:moveTo>
                  <a:pt x="4575024" y="2574459"/>
                </a:moveTo>
                <a:lnTo>
                  <a:pt x="4578940" y="2575344"/>
                </a:lnTo>
                <a:lnTo>
                  <a:pt x="4578048" y="2574781"/>
                </a:lnTo>
                <a:lnTo>
                  <a:pt x="4579253" y="2575415"/>
                </a:lnTo>
                <a:lnTo>
                  <a:pt x="9145184" y="3607878"/>
                </a:lnTo>
                <a:lnTo>
                  <a:pt x="9145184" y="3994264"/>
                </a:lnTo>
                <a:lnTo>
                  <a:pt x="4580914" y="2576289"/>
                </a:lnTo>
                <a:lnTo>
                  <a:pt x="9144554" y="4976484"/>
                </a:lnTo>
                <a:lnTo>
                  <a:pt x="9144554" y="5147483"/>
                </a:lnTo>
                <a:lnTo>
                  <a:pt x="8654212" y="5147483"/>
                </a:lnTo>
                <a:lnTo>
                  <a:pt x="4579973" y="2575996"/>
                </a:lnTo>
                <a:close/>
                <a:moveTo>
                  <a:pt x="4570160" y="2574459"/>
                </a:moveTo>
                <a:lnTo>
                  <a:pt x="4565211" y="2575996"/>
                </a:lnTo>
                <a:lnTo>
                  <a:pt x="490972" y="5147483"/>
                </a:lnTo>
                <a:lnTo>
                  <a:pt x="629" y="5147483"/>
                </a:lnTo>
                <a:lnTo>
                  <a:pt x="630" y="4976484"/>
                </a:lnTo>
                <a:lnTo>
                  <a:pt x="4564270" y="2576289"/>
                </a:lnTo>
                <a:lnTo>
                  <a:pt x="0" y="3994264"/>
                </a:lnTo>
                <a:lnTo>
                  <a:pt x="0" y="3607878"/>
                </a:lnTo>
                <a:lnTo>
                  <a:pt x="4565931" y="2575415"/>
                </a:lnTo>
                <a:lnTo>
                  <a:pt x="4567137" y="2574781"/>
                </a:lnTo>
                <a:lnTo>
                  <a:pt x="4566244" y="2575344"/>
                </a:lnTo>
                <a:close/>
                <a:moveTo>
                  <a:pt x="630" y="286"/>
                </a:moveTo>
                <a:lnTo>
                  <a:pt x="490972" y="286"/>
                </a:lnTo>
                <a:lnTo>
                  <a:pt x="4565212" y="2571773"/>
                </a:lnTo>
                <a:lnTo>
                  <a:pt x="4567326" y="2572430"/>
                </a:lnTo>
                <a:lnTo>
                  <a:pt x="4569443" y="2572513"/>
                </a:lnTo>
                <a:lnTo>
                  <a:pt x="1786104" y="376"/>
                </a:lnTo>
                <a:lnTo>
                  <a:pt x="2192508" y="376"/>
                </a:lnTo>
                <a:lnTo>
                  <a:pt x="4569471" y="2572514"/>
                </a:lnTo>
                <a:lnTo>
                  <a:pt x="4571301" y="2572587"/>
                </a:lnTo>
                <a:lnTo>
                  <a:pt x="4569599" y="2572654"/>
                </a:lnTo>
                <a:lnTo>
                  <a:pt x="4569627" y="2572684"/>
                </a:lnTo>
                <a:lnTo>
                  <a:pt x="4569595" y="2572654"/>
                </a:lnTo>
                <a:lnTo>
                  <a:pt x="4568222" y="2572708"/>
                </a:lnTo>
                <a:lnTo>
                  <a:pt x="4570160" y="2573310"/>
                </a:lnTo>
                <a:lnTo>
                  <a:pt x="4567604" y="2572732"/>
                </a:lnTo>
                <a:lnTo>
                  <a:pt x="4566783" y="2572765"/>
                </a:lnTo>
                <a:lnTo>
                  <a:pt x="4567137" y="2572988"/>
                </a:lnTo>
                <a:lnTo>
                  <a:pt x="4566717" y="2572767"/>
                </a:lnTo>
                <a:lnTo>
                  <a:pt x="1205" y="2752816"/>
                </a:lnTo>
                <a:lnTo>
                  <a:pt x="1205" y="2392358"/>
                </a:lnTo>
                <a:lnTo>
                  <a:pt x="4565974" y="2572377"/>
                </a:lnTo>
                <a:lnTo>
                  <a:pt x="4565931" y="2572354"/>
                </a:lnTo>
                <a:lnTo>
                  <a:pt x="0" y="1539891"/>
                </a:lnTo>
                <a:lnTo>
                  <a:pt x="0" y="1153505"/>
                </a:lnTo>
                <a:lnTo>
                  <a:pt x="4564271" y="2571481"/>
                </a:lnTo>
                <a:lnTo>
                  <a:pt x="630" y="171286"/>
                </a:lnTo>
                <a:close/>
                <a:moveTo>
                  <a:pt x="9144554" y="286"/>
                </a:moveTo>
                <a:lnTo>
                  <a:pt x="9144554" y="171286"/>
                </a:lnTo>
                <a:lnTo>
                  <a:pt x="4580915" y="2571480"/>
                </a:lnTo>
                <a:lnTo>
                  <a:pt x="9145184" y="1153505"/>
                </a:lnTo>
                <a:lnTo>
                  <a:pt x="9145184" y="1539891"/>
                </a:lnTo>
                <a:lnTo>
                  <a:pt x="4579254" y="2572354"/>
                </a:lnTo>
                <a:lnTo>
                  <a:pt x="4579211" y="2572377"/>
                </a:lnTo>
                <a:lnTo>
                  <a:pt x="9143978" y="2392358"/>
                </a:lnTo>
                <a:lnTo>
                  <a:pt x="9143979" y="2752816"/>
                </a:lnTo>
                <a:lnTo>
                  <a:pt x="4578467" y="2572767"/>
                </a:lnTo>
                <a:lnTo>
                  <a:pt x="4578048" y="2572988"/>
                </a:lnTo>
                <a:lnTo>
                  <a:pt x="4578402" y="2572765"/>
                </a:lnTo>
                <a:lnTo>
                  <a:pt x="4577580" y="2572732"/>
                </a:lnTo>
                <a:lnTo>
                  <a:pt x="4575024" y="2573310"/>
                </a:lnTo>
                <a:lnTo>
                  <a:pt x="4576963" y="2572708"/>
                </a:lnTo>
                <a:lnTo>
                  <a:pt x="4575590" y="2572654"/>
                </a:lnTo>
                <a:lnTo>
                  <a:pt x="4575557" y="2572684"/>
                </a:lnTo>
                <a:lnTo>
                  <a:pt x="4575585" y="2572654"/>
                </a:lnTo>
                <a:lnTo>
                  <a:pt x="4573884" y="2572587"/>
                </a:lnTo>
                <a:lnTo>
                  <a:pt x="4575714" y="2572515"/>
                </a:lnTo>
                <a:lnTo>
                  <a:pt x="6952676" y="376"/>
                </a:lnTo>
                <a:lnTo>
                  <a:pt x="7359080" y="376"/>
                </a:lnTo>
                <a:lnTo>
                  <a:pt x="4575742" y="2572513"/>
                </a:lnTo>
                <a:lnTo>
                  <a:pt x="4577858" y="2572430"/>
                </a:lnTo>
                <a:lnTo>
                  <a:pt x="4579973" y="2571773"/>
                </a:lnTo>
                <a:lnTo>
                  <a:pt x="8654212" y="286"/>
                </a:lnTo>
                <a:close/>
                <a:moveTo>
                  <a:pt x="3219926" y="0"/>
                </a:moveTo>
                <a:lnTo>
                  <a:pt x="4568537" y="2564195"/>
                </a:lnTo>
                <a:lnTo>
                  <a:pt x="4571749" y="2549991"/>
                </a:lnTo>
                <a:lnTo>
                  <a:pt x="3779558" y="38"/>
                </a:lnTo>
                <a:lnTo>
                  <a:pt x="3996832" y="38"/>
                </a:lnTo>
                <a:lnTo>
                  <a:pt x="4572260" y="2544793"/>
                </a:lnTo>
                <a:lnTo>
                  <a:pt x="4471935" y="837"/>
                </a:lnTo>
                <a:lnTo>
                  <a:pt x="4674477" y="837"/>
                </a:lnTo>
                <a:lnTo>
                  <a:pt x="4574412" y="2538215"/>
                </a:lnTo>
                <a:lnTo>
                  <a:pt x="5148352" y="38"/>
                </a:lnTo>
                <a:lnTo>
                  <a:pt x="5365626" y="38"/>
                </a:lnTo>
                <a:lnTo>
                  <a:pt x="4574021" y="2548106"/>
                </a:lnTo>
                <a:lnTo>
                  <a:pt x="4573871" y="2551916"/>
                </a:lnTo>
                <a:lnTo>
                  <a:pt x="4576648" y="2564195"/>
                </a:lnTo>
                <a:lnTo>
                  <a:pt x="5925258" y="0"/>
                </a:lnTo>
                <a:lnTo>
                  <a:pt x="6195680" y="0"/>
                </a:lnTo>
                <a:lnTo>
                  <a:pt x="4576812" y="2564920"/>
                </a:lnTo>
                <a:lnTo>
                  <a:pt x="4577948" y="2569947"/>
                </a:lnTo>
                <a:lnTo>
                  <a:pt x="4576527" y="2565371"/>
                </a:lnTo>
                <a:lnTo>
                  <a:pt x="4573542" y="2570100"/>
                </a:lnTo>
                <a:lnTo>
                  <a:pt x="4576342" y="2564777"/>
                </a:lnTo>
                <a:lnTo>
                  <a:pt x="4573699" y="2556271"/>
                </a:lnTo>
                <a:lnTo>
                  <a:pt x="4573206" y="2568777"/>
                </a:lnTo>
                <a:lnTo>
                  <a:pt x="4572575" y="2552763"/>
                </a:lnTo>
                <a:lnTo>
                  <a:pt x="4568842" y="2564777"/>
                </a:lnTo>
                <a:lnTo>
                  <a:pt x="4571642" y="2570100"/>
                </a:lnTo>
                <a:lnTo>
                  <a:pt x="4568658" y="2565371"/>
                </a:lnTo>
                <a:lnTo>
                  <a:pt x="4567236" y="2569947"/>
                </a:lnTo>
                <a:lnTo>
                  <a:pt x="4568373" y="2564920"/>
                </a:lnTo>
                <a:lnTo>
                  <a:pt x="2949504" y="0"/>
                </a:lnTo>
                <a:close/>
              </a:path>
            </a:pathLst>
          </a:custGeom>
          <a:gradFill>
            <a:gsLst>
              <a:gs pos="0">
                <a:schemeClr val="bg1">
                  <a:alpha val="1000"/>
                </a:schemeClr>
              </a:gs>
              <a:gs pos="100000">
                <a:schemeClr val="bg1">
                  <a:alpha val="1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pt-PT" dirty="0"/>
          </a:p>
        </p:txBody>
      </p:sp>
      <p:sp>
        <p:nvSpPr>
          <p:cNvPr id="9" name="Rectângulo 8"/>
          <p:cNvSpPr/>
          <p:nvPr/>
        </p:nvSpPr>
        <p:spPr>
          <a:xfrm>
            <a:off x="0" y="-1115"/>
            <a:ext cx="6093594" cy="68591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99133" y="1905000"/>
            <a:ext cx="5180251" cy="1727200"/>
          </a:xfrm>
        </p:spPr>
        <p:txBody>
          <a:bodyPr anchor="b" anchorCtr="0">
            <a:normAutofit/>
          </a:bodyPr>
          <a:lstStyle>
            <a:lvl1pPr algn="l">
              <a:defRPr sz="3200" b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07869" y="482601"/>
            <a:ext cx="5077859" cy="5862706"/>
          </a:xfrm>
          <a:noFill/>
          <a:ln w="9525">
            <a:noFill/>
            <a:miter lim="800000"/>
          </a:ln>
          <a:effectLst/>
        </p:spPr>
        <p:txBody>
          <a:bodyPr>
            <a:normAutofit/>
          </a:bodyPr>
          <a:lstStyle>
            <a:lvl1pPr marL="0" indent="0" algn="ctr">
              <a:buNone/>
              <a:defRPr sz="27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pt-PT" smtClean="0"/>
              <a:t>Clique no ícone para adicionar uma imagem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6399133" y="3733800"/>
            <a:ext cx="5180251" cy="17272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2000">
                <a:solidFill>
                  <a:schemeClr val="tx1"/>
                </a:solidFill>
              </a:defRPr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Alternad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ângulo 8"/>
          <p:cNvSpPr/>
          <p:nvPr/>
        </p:nvSpPr>
        <p:spPr>
          <a:xfrm>
            <a:off x="0" y="-1115"/>
            <a:ext cx="7618016" cy="68591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821163" y="482600"/>
            <a:ext cx="3961368" cy="1422400"/>
          </a:xfrm>
        </p:spPr>
        <p:txBody>
          <a:bodyPr anchor="b" anchorCtr="0">
            <a:normAutofit/>
          </a:bodyPr>
          <a:lstStyle>
            <a:lvl1pPr algn="l">
              <a:defRPr sz="3200" b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07868" y="482600"/>
            <a:ext cx="6602281" cy="5842001"/>
          </a:xfrm>
          <a:noFill/>
          <a:ln w="9525">
            <a:noFill/>
            <a:miter lim="800000"/>
          </a:ln>
          <a:effectLst/>
        </p:spPr>
        <p:txBody>
          <a:bodyPr>
            <a:normAutofit/>
          </a:bodyPr>
          <a:lstStyle>
            <a:lvl1pPr marL="0" indent="0" algn="ctr">
              <a:buNone/>
              <a:defRPr sz="27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pt-PT" smtClean="0"/>
              <a:t>Clique no ícone para adicionar uma imagem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7821163" y="2108200"/>
            <a:ext cx="3961368" cy="42672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2000">
                <a:solidFill>
                  <a:schemeClr val="tx1"/>
                </a:solidFill>
              </a:defRPr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  <p:extLst>
      <p:ext uri="{BB962C8B-B14F-4D97-AF65-F5344CB8AC3E}">
        <p14:creationId xmlns:p14="http://schemas.microsoft.com/office/powerpoint/2010/main" val="207630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2669581">
              <a:defRPr baseline="0"/>
            </a:lvl6pPr>
            <a:lvl7pPr marL="2669581">
              <a:defRPr baseline="0"/>
            </a:lvl7pPr>
            <a:lvl8pPr marL="2669581">
              <a:defRPr baseline="0"/>
            </a:lvl8pPr>
            <a:lvl9pPr marL="2669581">
              <a:defRPr baseline="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059-F1D6-41D0-95CF-D21CAA096B3A}" type="datetimeFigureOut">
              <a:rPr lang="pt-PT" smtClean="0"/>
              <a:t>01/12/2015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D5434-F838-4DD4-A17B-1CB1A1850DF4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10040043" y="482599"/>
            <a:ext cx="1843982" cy="5791201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914162" y="482599"/>
            <a:ext cx="9040045" cy="5791201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059-F1D6-41D0-95CF-D21CAA096B3A}" type="datetimeFigureOut">
              <a:rPr lang="pt-PT" smtClean="0"/>
              <a:t>01/12/2015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D5434-F838-4DD4-A17B-1CB1A1850DF4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914162" y="482600"/>
            <a:ext cx="10360501" cy="1219200"/>
          </a:xfrm>
          <a:prstGeom prst="rect">
            <a:avLst/>
          </a:prstGeom>
          <a:effectLst/>
        </p:spPr>
        <p:txBody>
          <a:bodyPr vert="horz" lIns="121899" tIns="60949" rIns="121899" bIns="60949" rtlCol="0" anchor="b" anchorCtr="0">
            <a:normAutofit/>
          </a:bodyPr>
          <a:lstStyle/>
          <a:p>
            <a:r>
              <a:rPr lang="pt-PT" dirty="0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914162" y="1803401"/>
            <a:ext cx="10360501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pt-PT" dirty="0" smtClean="0"/>
              <a:t>Clique para editar os estilos</a:t>
            </a:r>
          </a:p>
          <a:p>
            <a:pPr lvl="1"/>
            <a:r>
              <a:rPr lang="pt-PT" dirty="0" smtClean="0"/>
              <a:t>Segundo nível</a:t>
            </a:r>
          </a:p>
          <a:p>
            <a:pPr lvl="2"/>
            <a:r>
              <a:rPr lang="pt-PT" dirty="0" smtClean="0"/>
              <a:t>Terceiro nível</a:t>
            </a:r>
          </a:p>
          <a:p>
            <a:pPr lvl="3"/>
            <a:r>
              <a:rPr lang="pt-PT" dirty="0" smtClean="0"/>
              <a:t>Quarto nível</a:t>
            </a:r>
          </a:p>
          <a:p>
            <a:pPr lvl="4"/>
            <a:r>
              <a:rPr lang="pt-PT" dirty="0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735324" y="6375400"/>
            <a:ext cx="1422030" cy="195072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3B9B9059-F1D6-41D0-95CF-D21CAA096B3A}" type="datetimeFigureOut">
              <a:rPr lang="pt-PT" smtClean="0"/>
              <a:pPr/>
              <a:t>01/12/2015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914162" y="6375400"/>
            <a:ext cx="7414869" cy="195072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10441760" y="6375400"/>
            <a:ext cx="832903" cy="195072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E5FD5434-F838-4DD4-A17B-1CB1A1850DF4}" type="slidenum">
              <a:rPr lang="pt-PT" smtClean="0"/>
              <a:pPr/>
              <a:t>‹nº›</a:t>
            </a:fld>
            <a:endParaRPr lang="pt-PT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82" r:id="rId10"/>
    <p:sldLayoutId id="2147483678" r:id="rId11"/>
    <p:sldLayoutId id="214748367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1218987" rtl="0" eaLnBrk="1" latinLnBrk="0" hangingPunct="1">
        <a:lnSpc>
          <a:spcPct val="8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1218987" rtl="0" eaLnBrk="1" latinLnBrk="0" hangingPunct="1">
        <a:lnSpc>
          <a:spcPct val="90000"/>
        </a:lnSpc>
        <a:spcBef>
          <a:spcPts val="1600"/>
        </a:spcBef>
        <a:buClr>
          <a:schemeClr val="tx2"/>
        </a:buClr>
        <a:buSzPct val="90000"/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90000"/>
        <a:buFont typeface="Cambria" pitchFamily="18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100000"/>
        <a:buFont typeface="Cambria" pitchFamily="18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100000"/>
        <a:buFont typeface="Cambria" pitchFamily="18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100000"/>
        <a:buFont typeface="Cambria" pitchFamily="18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74320" algn="l" defTabSz="1218987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"/><Relationship Id="rId2" Type="http://schemas.openxmlformats.org/officeDocument/2006/relationships/image" Target="../media/image4.jpe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3.gif"/><Relationship Id="rId5" Type="http://schemas.openxmlformats.org/officeDocument/2006/relationships/image" Target="../media/image32.gif"/><Relationship Id="rId4" Type="http://schemas.openxmlformats.org/officeDocument/2006/relationships/image" Target="../media/image31.jpe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492" y="332655"/>
            <a:ext cx="4936604" cy="6182509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49796" y="620688"/>
            <a:ext cx="5040560" cy="54006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r>
              <a:rPr lang="pt-PT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60000"/>
                    <a:lumOff val="40000"/>
                  </a:schemeClr>
                </a:solidFill>
              </a:rPr>
              <a:t>TEMPO</a:t>
            </a:r>
          </a:p>
          <a:p>
            <a:r>
              <a:rPr lang="pt-PT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60000"/>
                    <a:lumOff val="40000"/>
                  </a:schemeClr>
                </a:solidFill>
              </a:rPr>
              <a:t>DE</a:t>
            </a:r>
          </a:p>
          <a:p>
            <a:r>
              <a:rPr lang="pt-PT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60000"/>
                    <a:lumOff val="40000"/>
                  </a:schemeClr>
                </a:solidFill>
              </a:rPr>
              <a:t>NATAL</a:t>
            </a:r>
            <a:endParaRPr lang="pt-PT" sz="8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204978" y="5940037"/>
            <a:ext cx="601402" cy="601402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4222204" y="6093296"/>
            <a:ext cx="982774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1800" dirty="0" smtClean="0">
                <a:latin typeface="AR JULIAN" panose="02000000000000000000" pitchFamily="2" charset="0"/>
              </a:rPr>
              <a:t>CLICAR</a:t>
            </a:r>
            <a:endParaRPr lang="pt-PT" sz="1800" dirty="0">
              <a:latin typeface="AR JULIAN" panose="02000000000000000000" pitchFamily="2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4092" y="2132856"/>
            <a:ext cx="1628378" cy="1628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303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  <p:sndAc>
          <p:stSnd loop="1">
            <p:snd r:embed="rId2" name="Natal 1.wav"/>
          </p:stSnd>
        </p:sndAc>
      </p:transition>
    </mc:Choice>
    <mc:Fallback>
      <p:transition spd="slow">
        <p:fade/>
        <p:sndAc>
          <p:stSnd loop="1">
            <p:snd r:embed="rId2" name="Natal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9975" y="5654272"/>
            <a:ext cx="2228850" cy="8572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8863" y="5654272"/>
            <a:ext cx="2228850" cy="8572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864" y="5654272"/>
            <a:ext cx="2228850" cy="8572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837" y="5654272"/>
            <a:ext cx="2228850" cy="8572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575" y="5654272"/>
            <a:ext cx="2228850" cy="8572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54272"/>
            <a:ext cx="2228850" cy="8572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809" y="1628800"/>
            <a:ext cx="3429000" cy="933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1391" y="1628800"/>
            <a:ext cx="3429000" cy="933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396" y="1631914"/>
            <a:ext cx="3429000" cy="933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4732" y="1628800"/>
            <a:ext cx="3429000" cy="933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6955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940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21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57" y="1146905"/>
            <a:ext cx="1748962" cy="16764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019" y="1146905"/>
            <a:ext cx="1740732" cy="16764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751" y="1146905"/>
            <a:ext cx="1736428" cy="16764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029" y="1148712"/>
            <a:ext cx="1791336" cy="16764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9365" y="1146905"/>
            <a:ext cx="1713278" cy="16764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2643" y="1146905"/>
            <a:ext cx="1698719" cy="16764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57" y="2837459"/>
            <a:ext cx="2857500" cy="3619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5288" y="2837459"/>
            <a:ext cx="2857500" cy="3619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380" y="2838441"/>
            <a:ext cx="2857500" cy="3619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3862" y="2835164"/>
            <a:ext cx="2857500" cy="3619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57" y="5373216"/>
            <a:ext cx="30480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965" y="5373216"/>
            <a:ext cx="30480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448" y="5373216"/>
            <a:ext cx="30480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0090" y="5373216"/>
            <a:ext cx="30480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CaixaDeTexto 15"/>
          <p:cNvSpPr txBox="1"/>
          <p:nvPr/>
        </p:nvSpPr>
        <p:spPr>
          <a:xfrm>
            <a:off x="1413892" y="3717032"/>
            <a:ext cx="10009112" cy="1311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8800" dirty="0" smtClean="0">
                <a:solidFill>
                  <a:schemeClr val="accent1">
                    <a:lumMod val="75000"/>
                  </a:schemeClr>
                </a:solidFill>
                <a:latin typeface="AR CHRISTY" panose="02000000000000000000" pitchFamily="2" charset="0"/>
              </a:rPr>
              <a:t>O Natal e o presépio</a:t>
            </a:r>
            <a:endParaRPr lang="pt-PT" sz="8800" dirty="0">
              <a:solidFill>
                <a:schemeClr val="accent1">
                  <a:lumMod val="75000"/>
                </a:schemeClr>
              </a:solidFill>
              <a:latin typeface="AR CHRISTY" panose="02000000000000000000" pitchFamily="2" charset="0"/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057" y="5373216"/>
            <a:ext cx="304800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40185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582244" y="2420888"/>
            <a:ext cx="69127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800" i="1" dirty="0"/>
              <a:t>Seja cada presépio a nossa casa</a:t>
            </a:r>
            <a:br>
              <a:rPr lang="pt-PT" sz="2800" i="1" dirty="0"/>
            </a:br>
            <a:r>
              <a:rPr lang="pt-PT" sz="2800" i="1" dirty="0"/>
              <a:t>Transformada no mais florido altar,</a:t>
            </a:r>
            <a:br>
              <a:rPr lang="pt-PT" sz="2800" i="1" dirty="0"/>
            </a:br>
            <a:r>
              <a:rPr lang="pt-PT" sz="2800" i="1" dirty="0"/>
              <a:t>Um pedaço de sol em cada brasa,</a:t>
            </a:r>
            <a:br>
              <a:rPr lang="pt-PT" sz="2800" i="1" dirty="0"/>
            </a:br>
            <a:r>
              <a:rPr lang="pt-PT" sz="2800" i="1" dirty="0"/>
              <a:t>Uma estrela do céu em cada olhar.</a:t>
            </a:r>
            <a:br>
              <a:rPr lang="pt-PT" sz="2800" i="1" dirty="0"/>
            </a:br>
            <a:r>
              <a:rPr lang="pt-PT" sz="2800" i="1" dirty="0"/>
              <a:t/>
            </a:r>
            <a:br>
              <a:rPr lang="pt-PT" sz="2800" i="1" dirty="0"/>
            </a:br>
            <a:r>
              <a:rPr lang="pt-PT" sz="2800" i="1" dirty="0"/>
              <a:t>Seja o Natal das prendas uma prenda</a:t>
            </a:r>
            <a:br>
              <a:rPr lang="pt-PT" sz="2800" i="1" dirty="0"/>
            </a:br>
            <a:r>
              <a:rPr lang="pt-PT" sz="2800" i="1" dirty="0"/>
              <a:t>Que não esqueça o mundo humilde e mudo,</a:t>
            </a:r>
            <a:br>
              <a:rPr lang="pt-PT" sz="2800" i="1" dirty="0"/>
            </a:br>
            <a:r>
              <a:rPr lang="pt-PT" sz="2800" i="1" dirty="0"/>
              <a:t>Seja a verdade a dominar a lenda</a:t>
            </a:r>
            <a:br>
              <a:rPr lang="pt-PT" sz="2800" i="1" dirty="0"/>
            </a:br>
            <a:r>
              <a:rPr lang="pt-PT" sz="2800" i="1" dirty="0"/>
              <a:t>A verdade primeiro e mais que tudo.</a:t>
            </a:r>
            <a:br>
              <a:rPr lang="pt-PT" sz="2800" i="1" dirty="0"/>
            </a:br>
            <a:endParaRPr lang="pt-PT" sz="2800" i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88" y="404664"/>
            <a:ext cx="3503092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77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726260" y="1556792"/>
            <a:ext cx="705678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i="1" dirty="0"/>
              <a:t>Seja o Natal fraterna comunhão</a:t>
            </a:r>
            <a:br>
              <a:rPr lang="pt-PT" sz="2800" i="1" dirty="0"/>
            </a:br>
            <a:r>
              <a:rPr lang="pt-PT" sz="2800" i="1" dirty="0"/>
              <a:t>Com os pobres sem pão e sem lareira,</a:t>
            </a:r>
            <a:br>
              <a:rPr lang="pt-PT" sz="2800" i="1" dirty="0"/>
            </a:br>
            <a:r>
              <a:rPr lang="pt-PT" sz="2800" i="1" dirty="0"/>
              <a:t>Não haja, em parte alguma, coração</a:t>
            </a:r>
            <a:br>
              <a:rPr lang="pt-PT" sz="2800" i="1" dirty="0"/>
            </a:br>
            <a:r>
              <a:rPr lang="pt-PT" sz="2800" i="1" dirty="0"/>
              <a:t>Que, por Jesus, não ame a terra inteira.</a:t>
            </a:r>
            <a:br>
              <a:rPr lang="pt-PT" sz="2800" i="1" dirty="0"/>
            </a:br>
            <a:r>
              <a:rPr lang="pt-PT" sz="2800" i="1" dirty="0"/>
              <a:t/>
            </a:r>
            <a:br>
              <a:rPr lang="pt-PT" sz="2800" i="1" dirty="0"/>
            </a:br>
            <a:r>
              <a:rPr lang="pt-PT" sz="2800" i="1" dirty="0"/>
              <a:t>A voz das almas se una à voz dos sinos:</a:t>
            </a:r>
            <a:br>
              <a:rPr lang="pt-PT" sz="2800" i="1" dirty="0"/>
            </a:br>
            <a:r>
              <a:rPr lang="pt-PT" sz="2800" i="1" dirty="0"/>
              <a:t>– Glória a Deus! Para os homens, paz e bem!</a:t>
            </a:r>
            <a:br>
              <a:rPr lang="pt-PT" sz="2800" i="1" dirty="0"/>
            </a:br>
            <a:r>
              <a:rPr lang="pt-PT" sz="2800" i="1" dirty="0"/>
              <a:t>Todos, pelo Natal, somos meninos</a:t>
            </a:r>
            <a:br>
              <a:rPr lang="pt-PT" sz="2800" i="1" dirty="0"/>
            </a:br>
            <a:r>
              <a:rPr lang="pt-PT" sz="2800" i="1" dirty="0"/>
              <a:t>A beijar o Menino de Belém...</a:t>
            </a:r>
            <a:br>
              <a:rPr lang="pt-PT" sz="2800" i="1" dirty="0"/>
            </a:br>
            <a:r>
              <a:rPr lang="pt-PT" sz="2800" dirty="0"/>
              <a:t/>
            </a:r>
            <a:br>
              <a:rPr lang="pt-PT" sz="2800" dirty="0"/>
            </a:br>
            <a:r>
              <a:rPr lang="pt-PT" sz="2800" dirty="0" smtClean="0"/>
              <a:t>                                           </a:t>
            </a:r>
            <a:r>
              <a:rPr lang="pt-PT" sz="1600" dirty="0" smtClean="0"/>
              <a:t>(</a:t>
            </a:r>
            <a:r>
              <a:rPr lang="pt-PT" sz="1600" dirty="0"/>
              <a:t>Poema de Moreira das Neves)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88" y="476671"/>
            <a:ext cx="3816424" cy="6016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34385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888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3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8826" cy="6887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66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88" y="404664"/>
            <a:ext cx="3456384" cy="4608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/>
          <p:cNvSpPr txBox="1"/>
          <p:nvPr/>
        </p:nvSpPr>
        <p:spPr>
          <a:xfrm>
            <a:off x="4366220" y="2348880"/>
            <a:ext cx="74888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/>
              <a:t>A palavra Presépio deriva do latim </a:t>
            </a:r>
            <a:r>
              <a:rPr lang="pt-PT" i="1" dirty="0" err="1"/>
              <a:t>praesepium</a:t>
            </a:r>
            <a:r>
              <a:rPr lang="pt-PT" dirty="0"/>
              <a:t>, que quer dizer curral, estábulo ou lugar de recolha de gado.</a:t>
            </a:r>
          </a:p>
          <a:p>
            <a:r>
              <a:rPr lang="pt-PT" dirty="0"/>
              <a:t>Conta a tradição católica que o presépio </a:t>
            </a:r>
            <a:r>
              <a:rPr lang="pt-PT" dirty="0" smtClean="0"/>
              <a:t>surgiu </a:t>
            </a:r>
            <a:r>
              <a:rPr lang="pt-PT" dirty="0"/>
              <a:t>no séc. XIII, </a:t>
            </a:r>
            <a:r>
              <a:rPr lang="pt-PT" dirty="0" smtClean="0"/>
              <a:t>e teve origem na </a:t>
            </a:r>
            <a:r>
              <a:rPr lang="pt-PT" dirty="0"/>
              <a:t>Úmbria (região da Itália central). Foi S. Francisco de Assis que, com a permissão do Papa, criou um presépio com figuras humanas e animais, recreando o local de nascimento de Jesus, que serviu de pano de fundo para a missa de Natal desse ano. Esta representação teve tanto sucesso, que se tornou numa referência Cristã, representativa do Natal, em quase todo o mundo.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10236" y="908720"/>
            <a:ext cx="3384376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3600" dirty="0" smtClean="0">
                <a:latin typeface="AR CHRISTY" panose="02000000000000000000" pitchFamily="2" charset="0"/>
              </a:rPr>
              <a:t>O presépio</a:t>
            </a:r>
            <a:endParaRPr lang="pt-PT" sz="3600" dirty="0">
              <a:latin typeface="AR CHRIST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3913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61763" y="188640"/>
            <a:ext cx="117409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/>
              <a:t>Na tradição Portuguesa, as figuras que se colocam no presépio, além da Sagrada família </a:t>
            </a:r>
            <a:r>
              <a:rPr lang="pt-PT" dirty="0" smtClean="0"/>
              <a:t>    ( </a:t>
            </a:r>
            <a:r>
              <a:rPr lang="pt-PT" dirty="0"/>
              <a:t>José, Maria e o Menino Jesus), dos </a:t>
            </a:r>
            <a:r>
              <a:rPr lang="pt-PT" dirty="0" smtClean="0"/>
              <a:t>pastores, alguns animais </a:t>
            </a:r>
            <a:r>
              <a:rPr lang="pt-PT" dirty="0"/>
              <a:t>e dos três Reis Magos, também </a:t>
            </a:r>
            <a:r>
              <a:rPr lang="pt-PT" dirty="0" smtClean="0"/>
              <a:t>encontramos </a:t>
            </a:r>
            <a:r>
              <a:rPr lang="pt-PT" dirty="0"/>
              <a:t>o moleiro e o seu moinho, lavadeiras, membros de um rancho folclórico e outros personagens típicos da cultura portuguesa. Tradicionalmente feito </a:t>
            </a:r>
            <a:r>
              <a:rPr lang="pt-PT" dirty="0" smtClean="0"/>
              <a:t>     de </a:t>
            </a:r>
            <a:r>
              <a:rPr lang="pt-PT" dirty="0"/>
              <a:t>barro, podemos encontrar ainda peças </a:t>
            </a:r>
            <a:r>
              <a:rPr lang="pt-PT" dirty="0" smtClean="0"/>
              <a:t>de tecido, </a:t>
            </a:r>
            <a:r>
              <a:rPr lang="pt-PT" dirty="0"/>
              <a:t>madeira </a:t>
            </a:r>
            <a:r>
              <a:rPr lang="pt-PT" dirty="0" smtClean="0"/>
              <a:t>ou até de porcelana </a:t>
            </a:r>
            <a:r>
              <a:rPr lang="pt-PT" dirty="0"/>
              <a:t>fina.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71" y="2343627"/>
            <a:ext cx="11456577" cy="41097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553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33772" y="1988840"/>
            <a:ext cx="7560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/>
              <a:t>Os três Reis Magos surgem como sábios vindos do Oriente com o propósito de venerarem o Menino Jesus</a:t>
            </a:r>
            <a:r>
              <a:rPr lang="pt-PT" dirty="0" smtClean="0"/>
              <a:t>,  </a:t>
            </a:r>
            <a:r>
              <a:rPr lang="pt-PT" dirty="0"/>
              <a:t>o novo Rei dos Judeus que tinha nascido</a:t>
            </a:r>
            <a:r>
              <a:rPr lang="pt-PT" dirty="0" smtClean="0"/>
              <a:t>.</a:t>
            </a:r>
          </a:p>
          <a:p>
            <a:r>
              <a:rPr lang="pt-PT" dirty="0"/>
              <a:t>O caminho até Belém onde se encontrava o Menino, </a:t>
            </a:r>
            <a:r>
              <a:rPr lang="pt-PT" dirty="0" smtClean="0"/>
              <a:t>      é-lhes </a:t>
            </a:r>
            <a:r>
              <a:rPr lang="pt-PT" dirty="0"/>
              <a:t>indicado por uma estrela, a Estrela de Belém e devido à grande distância percorrida pelos Reis Magos até lá, diz-se que a visita destes se fez no dia 6 de Janeiro.</a:t>
            </a:r>
          </a:p>
          <a:p>
            <a:r>
              <a:rPr lang="pt-PT" dirty="0"/>
              <a:t>Por tradição diz-se que são três devido aos três presentes oferecidos: Ouro, Incenso e Mirra. O</a:t>
            </a:r>
            <a:r>
              <a:rPr lang="pt-PT" dirty="0" smtClean="0"/>
              <a:t>s </a:t>
            </a:r>
            <a:r>
              <a:rPr lang="pt-PT" dirty="0"/>
              <a:t>Reis Magos fazem parte das tradições </a:t>
            </a:r>
            <a:r>
              <a:rPr lang="pt-PT" dirty="0" smtClean="0"/>
              <a:t>do </a:t>
            </a:r>
            <a:r>
              <a:rPr lang="pt-PT" dirty="0"/>
              <a:t>Natal, nomeadamente pelas suas figuras, que são colocadas junto ao presépio.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620" y="620688"/>
            <a:ext cx="3899575" cy="58685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/>
          <p:cNvSpPr txBox="1"/>
          <p:nvPr/>
        </p:nvSpPr>
        <p:spPr>
          <a:xfrm>
            <a:off x="621804" y="764704"/>
            <a:ext cx="5328592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3600" dirty="0" smtClean="0">
                <a:latin typeface="AR CHRISTY" panose="02000000000000000000" pitchFamily="2" charset="0"/>
              </a:rPr>
              <a:t>Os três Reis Magos</a:t>
            </a:r>
            <a:endParaRPr lang="pt-PT" sz="3600" dirty="0">
              <a:latin typeface="AR CHRIST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9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1" y="0"/>
            <a:ext cx="12143084" cy="6861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00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88825" cy="6861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85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56" y="260648"/>
            <a:ext cx="2143125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55" y="2204865"/>
            <a:ext cx="2143125" cy="2309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55" y="4293096"/>
            <a:ext cx="2143125" cy="23320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aixaDeTexto 5"/>
          <p:cNvSpPr txBox="1"/>
          <p:nvPr/>
        </p:nvSpPr>
        <p:spPr>
          <a:xfrm>
            <a:off x="2782044" y="548680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4000" dirty="0" smtClean="0">
                <a:latin typeface="AR CHRISTY" panose="02000000000000000000" pitchFamily="2" charset="0"/>
              </a:rPr>
              <a:t>A árvore de Natal</a:t>
            </a:r>
            <a:endParaRPr lang="pt-PT" sz="4000" dirty="0">
              <a:latin typeface="AR CHRISTY" panose="02000000000000000000" pitchFamily="2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8588" y="260648"/>
            <a:ext cx="4193414" cy="63320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aixaDeTexto 7"/>
          <p:cNvSpPr txBox="1"/>
          <p:nvPr/>
        </p:nvSpPr>
        <p:spPr>
          <a:xfrm>
            <a:off x="2557461" y="1514390"/>
            <a:ext cx="48965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800" dirty="0"/>
              <a:t>O uso de uma árvore como símbolo remonta desde o segundo milénio antes de cristo. Os Indo-europeus consideravam as árvores expressão de fertilidade, prestando-lhe culto. Por outro lado, a civilização Egípcia atribuía à tamareira o significado vida, representando os vários estágios da vida humana (árvore da vida). Esta era enfeitada com doces e frutas. Também os Gregos usavam as árvores como “intermediários” entre o céu e a terra, fazendo através delas, reverência aos deuses. Os Romanos costumavam enfeitar pinheiros com máscaras de Baco, o deus do vinho, para venerar o deus Saturno, que era o deus da agricultura, da justiça e da força. A festa era chamada de “</a:t>
            </a:r>
            <a:r>
              <a:rPr lang="pt-PT" sz="1800" dirty="0" err="1"/>
              <a:t>Saturnália</a:t>
            </a:r>
            <a:r>
              <a:rPr lang="pt-PT" sz="1800" dirty="0"/>
              <a:t>” e coincidia com o nosso Natal. Já na China, o pinheiro significa longevidade, enquanto no Japão simboliza imortalidade.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00" y="4061230"/>
            <a:ext cx="1877279" cy="2387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37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356" y="1124744"/>
            <a:ext cx="6241748" cy="468818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1764" y="1052736"/>
            <a:ext cx="525311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000" dirty="0"/>
              <a:t>A primeira referência à árvore de Natal aparece no séc. XVI, na Alemanha (</a:t>
            </a:r>
            <a:r>
              <a:rPr lang="pt-PT" sz="2000" i="1" dirty="0" err="1"/>
              <a:t>Straßburg</a:t>
            </a:r>
            <a:r>
              <a:rPr lang="pt-PT" sz="2000" dirty="0"/>
              <a:t>), que é hoje território </a:t>
            </a:r>
            <a:r>
              <a:rPr lang="pt-PT" sz="2000" dirty="0" smtClean="0"/>
              <a:t>francês e </a:t>
            </a:r>
            <a:r>
              <a:rPr lang="pt-PT" sz="2000" dirty="0"/>
              <a:t>conhecemos </a:t>
            </a:r>
            <a:r>
              <a:rPr lang="pt-PT" sz="2000" dirty="0" smtClean="0"/>
              <a:t> por </a:t>
            </a:r>
            <a:r>
              <a:rPr lang="pt-PT" sz="2000" dirty="0"/>
              <a:t>Estrasburgo. As famílias de lá costumavam enfeitar os pinheiros</a:t>
            </a:r>
            <a:r>
              <a:rPr lang="pt-PT" sz="2000" dirty="0" smtClean="0"/>
              <a:t>, </a:t>
            </a:r>
            <a:r>
              <a:rPr lang="pt-PT" sz="2000" dirty="0"/>
              <a:t>com luzes, flores </a:t>
            </a:r>
            <a:r>
              <a:rPr lang="pt-PT" sz="2000" dirty="0" smtClean="0"/>
              <a:t>            de papel, </a:t>
            </a:r>
            <a:r>
              <a:rPr lang="pt-PT" sz="2000" dirty="0"/>
              <a:t>doces </a:t>
            </a:r>
            <a:r>
              <a:rPr lang="pt-PT" sz="2000" dirty="0" smtClean="0"/>
              <a:t> e </a:t>
            </a:r>
            <a:r>
              <a:rPr lang="pt-PT" sz="2000" dirty="0"/>
              <a:t>frutas. Esse costume foi-se espalhando primeiro por França (séc. XIX), Inglaterra (séc. XIX), Estados Unidos e, no séc. XX, tornou-se tradição em Espanha e na maior parte dos países da América </a:t>
            </a:r>
            <a:r>
              <a:rPr lang="pt-PT" sz="2000" dirty="0" smtClean="0"/>
              <a:t>Latina.</a:t>
            </a:r>
          </a:p>
          <a:p>
            <a:r>
              <a:rPr lang="pt-PT" sz="2000" dirty="0"/>
              <a:t>No início, a Igreja Cristã negou-se a </a:t>
            </a:r>
            <a:r>
              <a:rPr lang="pt-PT" sz="2000" dirty="0" smtClean="0"/>
              <a:t>adotar </a:t>
            </a:r>
            <a:r>
              <a:rPr lang="pt-PT" sz="2000" dirty="0"/>
              <a:t>esta tradição pagã. O pinheiro de Natal </a:t>
            </a:r>
            <a:r>
              <a:rPr lang="pt-PT" sz="2000" dirty="0" smtClean="0"/>
              <a:t>só </a:t>
            </a:r>
            <a:r>
              <a:rPr lang="pt-PT" sz="2000" dirty="0"/>
              <a:t>passou a fazer parte das decorações natalícias nos lares cristãos há cerca </a:t>
            </a:r>
            <a:r>
              <a:rPr lang="pt-PT" sz="2000" dirty="0" smtClean="0"/>
              <a:t>de </a:t>
            </a:r>
            <a:r>
              <a:rPr lang="pt-PT" sz="2000" dirty="0"/>
              <a:t>100 anos. </a:t>
            </a:r>
            <a:r>
              <a:rPr lang="pt-PT" sz="2000" dirty="0" smtClean="0"/>
              <a:t>                   Quando </a:t>
            </a:r>
            <a:r>
              <a:rPr lang="pt-PT" sz="2000" dirty="0"/>
              <a:t>os missionários </a:t>
            </a:r>
            <a:r>
              <a:rPr lang="pt-PT" sz="2000" dirty="0" smtClean="0"/>
              <a:t>adotaram </a:t>
            </a:r>
            <a:r>
              <a:rPr lang="pt-PT" sz="2000" dirty="0"/>
              <a:t>o costume da árvore de Natal, escolheram o abeto, </a:t>
            </a:r>
            <a:r>
              <a:rPr lang="pt-PT" sz="2000" dirty="0" smtClean="0"/>
              <a:t>          de </a:t>
            </a:r>
            <a:r>
              <a:rPr lang="pt-PT" sz="2000" dirty="0"/>
              <a:t>forma triangular, para representar </a:t>
            </a:r>
            <a:r>
              <a:rPr lang="pt-PT" sz="2000" dirty="0" smtClean="0"/>
              <a:t>                a </a:t>
            </a:r>
            <a:r>
              <a:rPr lang="pt-PT" sz="2000" dirty="0"/>
              <a:t>Santíssima trindade, de modo a apagar </a:t>
            </a:r>
            <a:r>
              <a:rPr lang="pt-PT" sz="2000" dirty="0" smtClean="0"/>
              <a:t>           a </a:t>
            </a:r>
            <a:r>
              <a:rPr lang="pt-PT" sz="2000" dirty="0"/>
              <a:t>simbologia pagã associada</a:t>
            </a:r>
            <a:r>
              <a:rPr lang="pt-PT" sz="2000" dirty="0" smtClean="0"/>
              <a:t>.</a:t>
            </a:r>
          </a:p>
          <a:p>
            <a:endParaRPr lang="pt-PT" sz="2000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244" y="394184"/>
            <a:ext cx="4352925" cy="3048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9179" y="418660"/>
            <a:ext cx="4352925" cy="3048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80" y="394184"/>
            <a:ext cx="4352925" cy="3048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410" y="6238689"/>
            <a:ext cx="4352925" cy="3048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300" y="6212740"/>
            <a:ext cx="4352925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719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048" y="332656"/>
            <a:ext cx="4335604" cy="6192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64" y="332656"/>
            <a:ext cx="2581275" cy="351472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37828" y="3847381"/>
            <a:ext cx="66247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000" dirty="0" smtClean="0"/>
              <a:t>Para matar saudades, pelo Natal visita-se e confraterniza-se com a família. Quem vive nas cidades, regressa às terras dos familiares. Abraçam-se parentes afastados, contam-se episódios da vida, revêem-se e fortalecem-se antigas amizades, perdoam-se zangas antigas e já esquecidas.</a:t>
            </a:r>
          </a:p>
          <a:p>
            <a:pPr>
              <a:lnSpc>
                <a:spcPct val="90000"/>
              </a:lnSpc>
            </a:pPr>
            <a:r>
              <a:rPr lang="pt-PT" sz="2000" dirty="0" smtClean="0"/>
              <a:t>As crianças têm nesta quadra o seu momento especial: recebem presentes e alegram o ambiente.</a:t>
            </a:r>
            <a:endParaRPr lang="pt-PT" sz="20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3502124" y="2852936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4000" dirty="0" smtClean="0">
                <a:latin typeface="AR CHRISTY" panose="02000000000000000000" pitchFamily="2" charset="0"/>
              </a:rPr>
              <a:t>As visitas</a:t>
            </a:r>
            <a:endParaRPr lang="pt-PT" sz="4000" dirty="0">
              <a:latin typeface="AR CHRIST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297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88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9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8825" cy="6884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370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308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72" y="5013176"/>
            <a:ext cx="1028700" cy="16002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284" y="476672"/>
            <a:ext cx="1292908" cy="122413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60" y="1556792"/>
            <a:ext cx="6160082" cy="40107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8588" y="5813276"/>
            <a:ext cx="4191000" cy="828675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0676" y="290901"/>
            <a:ext cx="3333750" cy="1143000"/>
          </a:xfrm>
          <a:prstGeom prst="rect">
            <a:avLst/>
          </a:prstGeom>
        </p:spPr>
      </p:pic>
      <p:sp>
        <p:nvSpPr>
          <p:cNvPr id="16" name="CaixaDeTexto 15"/>
          <p:cNvSpPr txBox="1"/>
          <p:nvPr/>
        </p:nvSpPr>
        <p:spPr>
          <a:xfrm>
            <a:off x="4006180" y="2348880"/>
            <a:ext cx="3960440" cy="2142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000" dirty="0" smtClean="0">
                <a:solidFill>
                  <a:schemeClr val="bg2"/>
                </a:solidFill>
                <a:latin typeface="Franklin Gothic Medium Cond" panose="020B0606030402020204" pitchFamily="34" charset="0"/>
              </a:rPr>
              <a:t>Música: Noite Feliz</a:t>
            </a:r>
          </a:p>
          <a:p>
            <a:pPr>
              <a:lnSpc>
                <a:spcPct val="90000"/>
              </a:lnSpc>
            </a:pPr>
            <a:r>
              <a:rPr lang="pt-PT" sz="2000" dirty="0" smtClean="0">
                <a:solidFill>
                  <a:schemeClr val="bg2"/>
                </a:solidFill>
                <a:latin typeface="Franklin Gothic Medium Cond" panose="020B0606030402020204" pitchFamily="34" charset="0"/>
              </a:rPr>
              <a:t>Desenhos dos Artistas pintores com a boca e o pé * Fotos e </a:t>
            </a:r>
            <a:r>
              <a:rPr lang="pt-PT" sz="2000" dirty="0" err="1" smtClean="0">
                <a:solidFill>
                  <a:schemeClr val="bg2"/>
                </a:solidFill>
                <a:latin typeface="Franklin Gothic Medium Cond" panose="020B0606030402020204" pitchFamily="34" charset="0"/>
              </a:rPr>
              <a:t>gifs</a:t>
            </a:r>
            <a:r>
              <a:rPr lang="pt-PT" sz="2000" dirty="0" smtClean="0">
                <a:solidFill>
                  <a:schemeClr val="bg2"/>
                </a:solidFill>
                <a:latin typeface="Franklin Gothic Medium Cond" panose="020B0606030402020204" pitchFamily="34" charset="0"/>
              </a:rPr>
              <a:t> da Net</a:t>
            </a:r>
          </a:p>
          <a:p>
            <a:pPr>
              <a:lnSpc>
                <a:spcPct val="90000"/>
              </a:lnSpc>
            </a:pPr>
            <a:r>
              <a:rPr lang="pt-PT" sz="2000" dirty="0" smtClean="0">
                <a:solidFill>
                  <a:schemeClr val="bg2"/>
                </a:solidFill>
                <a:latin typeface="Franklin Gothic Medium Cond" panose="020B0606030402020204" pitchFamily="34" charset="0"/>
              </a:rPr>
              <a:t>Textos de Natal extraídos </a:t>
            </a:r>
            <a:r>
              <a:rPr lang="pt-PT" sz="2000" smtClean="0">
                <a:solidFill>
                  <a:schemeClr val="bg2"/>
                </a:solidFill>
                <a:latin typeface="Franklin Gothic Medium Cond" panose="020B0606030402020204" pitchFamily="34" charset="0"/>
              </a:rPr>
              <a:t>da Net</a:t>
            </a:r>
          </a:p>
          <a:p>
            <a:pPr>
              <a:lnSpc>
                <a:spcPct val="90000"/>
              </a:lnSpc>
            </a:pPr>
            <a:r>
              <a:rPr lang="pt-PT" sz="2000" dirty="0" smtClean="0">
                <a:solidFill>
                  <a:schemeClr val="bg2"/>
                </a:solidFill>
                <a:latin typeface="Franklin Gothic Medium Cond" panose="020B0606030402020204" pitchFamily="34" charset="0"/>
              </a:rPr>
              <a:t>Formatação </a:t>
            </a:r>
          </a:p>
          <a:p>
            <a:pPr>
              <a:lnSpc>
                <a:spcPct val="90000"/>
              </a:lnSpc>
            </a:pPr>
            <a:r>
              <a:rPr lang="pt-PT" sz="2000" dirty="0">
                <a:solidFill>
                  <a:schemeClr val="bg2"/>
                </a:solidFill>
                <a:latin typeface="Franklin Gothic Medium Cond" panose="020B0606030402020204" pitchFamily="34" charset="0"/>
              </a:rPr>
              <a:t>	</a:t>
            </a:r>
            <a:r>
              <a:rPr lang="pt-PT" sz="2000" dirty="0" smtClean="0">
                <a:solidFill>
                  <a:schemeClr val="bg2"/>
                </a:solidFill>
                <a:latin typeface="Franklin Gothic Medium Cond" panose="020B0606030402020204" pitchFamily="34" charset="0"/>
              </a:rPr>
              <a:t>de </a:t>
            </a:r>
            <a:r>
              <a:rPr lang="pt-PT" sz="2800" dirty="0" smtClean="0">
                <a:solidFill>
                  <a:schemeClr val="bg2"/>
                </a:solidFill>
                <a:latin typeface="Franklin Gothic Medium Cond" panose="020B0606030402020204" pitchFamily="34" charset="0"/>
              </a:rPr>
              <a:t>João Vieira </a:t>
            </a:r>
          </a:p>
          <a:p>
            <a:pPr>
              <a:lnSpc>
                <a:spcPct val="90000"/>
              </a:lnSpc>
            </a:pPr>
            <a:r>
              <a:rPr lang="pt-PT" sz="2000" dirty="0" smtClean="0"/>
              <a:t>M</a:t>
            </a:r>
            <a:endParaRPr lang="pt-PT" sz="2000" dirty="0"/>
          </a:p>
        </p:txBody>
      </p:sp>
      <p:sp>
        <p:nvSpPr>
          <p:cNvPr id="17" name="CaixaDeTexto 16"/>
          <p:cNvSpPr txBox="1"/>
          <p:nvPr/>
        </p:nvSpPr>
        <p:spPr>
          <a:xfrm>
            <a:off x="6454452" y="4542173"/>
            <a:ext cx="2232248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1600" b="1" dirty="0" smtClean="0">
                <a:solidFill>
                  <a:schemeClr val="bg2"/>
                </a:solidFill>
              </a:rPr>
              <a:t>Dezembro / 2015</a:t>
            </a:r>
            <a:endParaRPr lang="pt-PT" sz="2800" b="1" dirty="0"/>
          </a:p>
        </p:txBody>
      </p:sp>
    </p:spTree>
    <p:extLst>
      <p:ext uri="{BB962C8B-B14F-4D97-AF65-F5344CB8AC3E}">
        <p14:creationId xmlns:p14="http://schemas.microsoft.com/office/powerpoint/2010/main" val="1816923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51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dRadial_16x9">
  <a:themeElements>
    <a:clrScheme name="RedRadial_16x9">
      <a:dk1>
        <a:sysClr val="windowText" lastClr="000000"/>
      </a:dk1>
      <a:lt1>
        <a:sysClr val="window" lastClr="FFFFFF"/>
      </a:lt1>
      <a:dk2>
        <a:srgbClr val="960000"/>
      </a:dk2>
      <a:lt2>
        <a:srgbClr val="BCB49E"/>
      </a:lt2>
      <a:accent1>
        <a:srgbClr val="DDA859"/>
      </a:accent1>
      <a:accent2>
        <a:srgbClr val="968A68"/>
      </a:accent2>
      <a:accent3>
        <a:srgbClr val="D3432B"/>
      </a:accent3>
      <a:accent4>
        <a:srgbClr val="BD9B47"/>
      </a:accent4>
      <a:accent5>
        <a:srgbClr val="618F91"/>
      </a:accent5>
      <a:accent6>
        <a:srgbClr val="DD7323"/>
      </a:accent6>
      <a:hlink>
        <a:srgbClr val="DDA859"/>
      </a:hlink>
      <a:folHlink>
        <a:srgbClr val="968A68"/>
      </a:folHlink>
    </a:clrScheme>
    <a:fontScheme name="RedRadial_16x9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</a:schemeClr>
            </a:gs>
            <a:gs pos="65000">
              <a:schemeClr val="phClr">
                <a:tint val="100000"/>
                <a:shade val="40000"/>
                <a:satMod val="100000"/>
              </a:schemeClr>
            </a:gs>
            <a:gs pos="100000">
              <a:schemeClr val="phClr">
                <a:shade val="5000"/>
                <a:satMod val="100000"/>
              </a:schemeClr>
            </a:gs>
          </a:gsLst>
          <a:path path="circle">
            <a:fillToRect l="25000" t="25000" r="25000" b="25000"/>
          </a:path>
        </a:gradFill>
        <a:gradFill flip="none" rotWithShape="1">
          <a:gsLst>
            <a:gs pos="17000">
              <a:schemeClr val="phClr"/>
            </a:gs>
            <a:gs pos="71000">
              <a:schemeClr val="phClr">
                <a:tint val="100000"/>
                <a:shade val="40000"/>
                <a:satMod val="100000"/>
              </a:schemeClr>
            </a:gs>
            <a:gs pos="100000">
              <a:schemeClr val="phClr">
                <a:shade val="5000"/>
                <a:satMod val="10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80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RedRadial_16x9">
      <a:dk1>
        <a:sysClr val="windowText" lastClr="000000"/>
      </a:dk1>
      <a:lt1>
        <a:sysClr val="window" lastClr="FFFFFF"/>
      </a:lt1>
      <a:dk2>
        <a:srgbClr val="960000"/>
      </a:dk2>
      <a:lt2>
        <a:srgbClr val="BCB49E"/>
      </a:lt2>
      <a:accent1>
        <a:srgbClr val="DDA859"/>
      </a:accent1>
      <a:accent2>
        <a:srgbClr val="968A68"/>
      </a:accent2>
      <a:accent3>
        <a:srgbClr val="D3432B"/>
      </a:accent3>
      <a:accent4>
        <a:srgbClr val="BD9B47"/>
      </a:accent4>
      <a:accent5>
        <a:srgbClr val="618F91"/>
      </a:accent5>
      <a:accent6>
        <a:srgbClr val="DD7323"/>
      </a:accent6>
      <a:hlink>
        <a:srgbClr val="DDA859"/>
      </a:hlink>
      <a:folHlink>
        <a:srgbClr val="968A68"/>
      </a:folHlink>
    </a:clrScheme>
    <a:fontScheme name="RedRadial_16x9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RedRadial_16x9">
      <a:dk1>
        <a:sysClr val="windowText" lastClr="000000"/>
      </a:dk1>
      <a:lt1>
        <a:sysClr val="window" lastClr="FFFFFF"/>
      </a:lt1>
      <a:dk2>
        <a:srgbClr val="960000"/>
      </a:dk2>
      <a:lt2>
        <a:srgbClr val="BCB49E"/>
      </a:lt2>
      <a:accent1>
        <a:srgbClr val="DDA859"/>
      </a:accent1>
      <a:accent2>
        <a:srgbClr val="968A68"/>
      </a:accent2>
      <a:accent3>
        <a:srgbClr val="D3432B"/>
      </a:accent3>
      <a:accent4>
        <a:srgbClr val="BD9B47"/>
      </a:accent4>
      <a:accent5>
        <a:srgbClr val="618F91"/>
      </a:accent5>
      <a:accent6>
        <a:srgbClr val="DD7323"/>
      </a:accent6>
      <a:hlink>
        <a:srgbClr val="DDA859"/>
      </a:hlink>
      <a:folHlink>
        <a:srgbClr val="968A68"/>
      </a:folHlink>
    </a:clrScheme>
    <a:fontScheme name="RedRadial_16x9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76F9AEA-5E10-4A60-A58E-7967BB5A321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de linhas radiais vermelhas (ecrã panorâmico)</Template>
  <TotalTime>0</TotalTime>
  <Words>631</Words>
  <Application>Microsoft Office PowerPoint</Application>
  <PresentationFormat>Personalizados</PresentationFormat>
  <Paragraphs>29</Paragraphs>
  <Slides>22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8" baseType="lpstr">
      <vt:lpstr>AR CHRISTY</vt:lpstr>
      <vt:lpstr>AR JULIAN</vt:lpstr>
      <vt:lpstr>Arial</vt:lpstr>
      <vt:lpstr>Cambria</vt:lpstr>
      <vt:lpstr>Franklin Gothic Medium Cond</vt:lpstr>
      <vt:lpstr>RedRadial_16x9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2015-11-29T17:59:31Z</dcterms:created>
  <dcterms:modified xsi:type="dcterms:W3CDTF">2015-12-01T18:59:40Z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TC028048959991</vt:lpwstr>
  </property>
  <property fmtid="{D5CDD505-2E9C-101B-9397-08002B2CF9AE}" pid="3" name="_MarkAsFinal">
    <vt:bool>true</vt:bool>
  </property>
</Properties>
</file>