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1" r:id="rId1"/>
  </p:sldMasterIdLst>
  <p:sldIdLst>
    <p:sldId id="273" r:id="rId2"/>
    <p:sldId id="259" r:id="rId3"/>
    <p:sldId id="257" r:id="rId4"/>
    <p:sldId id="256" r:id="rId5"/>
    <p:sldId id="260" r:id="rId6"/>
    <p:sldId id="258" r:id="rId7"/>
    <p:sldId id="261" r:id="rId8"/>
    <p:sldId id="262" r:id="rId9"/>
    <p:sldId id="263" r:id="rId10"/>
    <p:sldId id="264" r:id="rId11"/>
    <p:sldId id="266" r:id="rId12"/>
    <p:sldId id="267" r:id="rId13"/>
    <p:sldId id="265" r:id="rId14"/>
    <p:sldId id="269" r:id="rId15"/>
    <p:sldId id="270" r:id="rId16"/>
    <p:sldId id="272" r:id="rId17"/>
    <p:sldId id="271" r:id="rId18"/>
    <p:sldId id="268" r:id="rId19"/>
    <p:sldId id="274" r:id="rId20"/>
    <p:sldId id="279" r:id="rId21"/>
    <p:sldId id="276" r:id="rId22"/>
    <p:sldId id="278" r:id="rId23"/>
    <p:sldId id="275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audqaOFzmFqFZcCm4YqQw==" hashData="yNdd0lrGf0OgZL3a5JiFCySA7MRA0AgzDm8H9W4c0L+C5OpcZORi30RQ1JKF+ksQvdFj/3Bf0o6ce7yh+DMN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56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55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89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02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52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08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64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2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95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5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82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954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2866" y="4737436"/>
            <a:ext cx="2142066" cy="1985635"/>
          </a:xfrm>
          <a:prstGeom prst="rect">
            <a:avLst/>
          </a:prstGeom>
        </p:spPr>
      </p:pic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06533" y="1"/>
            <a:ext cx="6485466" cy="4521199"/>
          </a:xfrm>
          <a:prstGeom prst="rect">
            <a:avLst/>
          </a:prstGeom>
        </p:spPr>
      </p:pic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5706533" cy="2827866"/>
          </a:xfrm>
          <a:prstGeom prst="rect">
            <a:avLst/>
          </a:prstGeom>
        </p:spPr>
      </p:pic>
      <p:pic>
        <p:nvPicPr>
          <p:cNvPr id="7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89400" y="3098799"/>
            <a:ext cx="1845733" cy="364068"/>
          </a:xfrm>
          <a:prstGeom prst="rect">
            <a:avLst/>
          </a:prstGeom>
        </p:spPr>
      </p:pic>
      <p:pic>
        <p:nvPicPr>
          <p:cNvPr id="8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65800" y="3945465"/>
            <a:ext cx="440265" cy="491067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0031" y="1793176"/>
            <a:ext cx="57551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Feliz </a:t>
            </a:r>
            <a:r>
              <a:rPr lang="pt-PT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Dezembro</a:t>
            </a:r>
            <a:endParaRPr lang="pt-PT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877245" y="3649553"/>
            <a:ext cx="50353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( </a:t>
            </a:r>
            <a:r>
              <a:rPr lang="pt-PT" sz="5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Natan</a:t>
            </a:r>
            <a:r>
              <a:rPr lang="pt-PT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Gaia )</a:t>
            </a:r>
            <a:endParaRPr lang="pt-PT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68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reveal/>
        <p:sndAc>
          <p:stSnd loop="1">
            <p:snd r:embed="rId2" name="Susan Boyle - Hallelujah.wav"/>
          </p:stSnd>
        </p:sndAc>
      </p:transition>
    </mc:Choice>
    <mc:Fallback>
      <p:transition spd="slow" advTm="9000">
        <p:fade/>
        <p:sndAc>
          <p:stSnd loop="1">
            <p:snd r:embed="rId2" name="Susan Boyle - 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3"/>
            <a:ext cx="12192000" cy="68818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400" y="3218254"/>
            <a:ext cx="1794933" cy="225567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33" y="3810000"/>
            <a:ext cx="880534" cy="153557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2091267"/>
            <a:ext cx="2438400" cy="3742268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047884" y="4961156"/>
            <a:ext cx="71139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Gosto desse gosto que dezembro traz de chegadas e partidas, de festa, alegria e união. </a:t>
            </a:r>
          </a:p>
        </p:txBody>
      </p:sp>
    </p:spTree>
    <p:extLst>
      <p:ext uri="{BB962C8B-B14F-4D97-AF65-F5344CB8AC3E}">
        <p14:creationId xmlns:p14="http://schemas.microsoft.com/office/powerpoint/2010/main" val="16901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688" y="3429000"/>
            <a:ext cx="1181785" cy="256529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36706" y="-1"/>
            <a:ext cx="63489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Da purificação de tudo que se fez de errado ou quase tudo nos onze meses anteriores e da possibilidade de uma nova vida. </a:t>
            </a:r>
          </a:p>
        </p:txBody>
      </p:sp>
      <p:pic>
        <p:nvPicPr>
          <p:cNvPr id="7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45" y="434414"/>
            <a:ext cx="2562306" cy="236058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8709"/>
            <a:ext cx="2562306" cy="23486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43456">
            <a:off x="2017278" y="2515908"/>
            <a:ext cx="2562306" cy="236058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125">
            <a:off x="3379104" y="4452584"/>
            <a:ext cx="2562306" cy="133153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12" y="3016747"/>
            <a:ext cx="2562306" cy="236058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125" flipH="1">
            <a:off x="6697139" y="4262114"/>
            <a:ext cx="861560" cy="209187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43456">
            <a:off x="7773919" y="3150470"/>
            <a:ext cx="2288338" cy="208885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067" y="2161614"/>
            <a:ext cx="2562306" cy="236058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9694" y="69478"/>
            <a:ext cx="2562306" cy="2360583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06996" y="9598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Parece que é só em dezembro que embalados pelos festejos damos valor aos pequenos gestos, </a:t>
            </a:r>
          </a:p>
        </p:txBody>
      </p:sp>
    </p:spTree>
    <p:extLst>
      <p:ext uri="{BB962C8B-B14F-4D97-AF65-F5344CB8AC3E}">
        <p14:creationId xmlns:p14="http://schemas.microsoft.com/office/powerpoint/2010/main" val="61402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237" y="1682925"/>
            <a:ext cx="2514600" cy="413786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8369" y="1682924"/>
            <a:ext cx="2368763" cy="413786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604" y="-23303"/>
            <a:ext cx="3132667" cy="42418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58" y="4218497"/>
            <a:ext cx="3149367" cy="226754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5924" y="5272098"/>
            <a:ext cx="1003709" cy="109738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3" y="1028700"/>
            <a:ext cx="342900" cy="3429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67" y="232834"/>
            <a:ext cx="342900" cy="3429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167" y="791633"/>
            <a:ext cx="342900" cy="3429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885" y="76773"/>
            <a:ext cx="342900" cy="3429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6328" y="865717"/>
            <a:ext cx="342900" cy="3429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7778" y="11157"/>
            <a:ext cx="342900" cy="3429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202" y="1462791"/>
            <a:ext cx="220133" cy="22013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36" y="140161"/>
            <a:ext cx="220133" cy="22013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7464"/>
            <a:ext cx="220133" cy="22013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617" y="376768"/>
            <a:ext cx="220133" cy="220133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33783" y="1475002"/>
            <a:ext cx="53151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procuramos nos aproximar de quem está longe, escolhemos presentes, enfeitamos a casa e o coração.</a:t>
            </a:r>
          </a:p>
        </p:txBody>
      </p:sp>
    </p:spTree>
    <p:extLst>
      <p:ext uri="{BB962C8B-B14F-4D97-AF65-F5344CB8AC3E}">
        <p14:creationId xmlns:p14="http://schemas.microsoft.com/office/powerpoint/2010/main" val="39639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9" y="425175"/>
            <a:ext cx="2870200" cy="568775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400" y="3269054"/>
            <a:ext cx="2082800" cy="225567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4" y="2463453"/>
            <a:ext cx="1425167" cy="232332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217" y="793925"/>
            <a:ext cx="2267163" cy="413786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7820" y="4493673"/>
            <a:ext cx="510377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Tudo bem, o mundo até que precisa de coisas e pessoas superlativas, </a:t>
            </a:r>
          </a:p>
        </p:txBody>
      </p:sp>
    </p:spTree>
    <p:extLst>
      <p:ext uri="{BB962C8B-B14F-4D97-AF65-F5344CB8AC3E}">
        <p14:creationId xmlns:p14="http://schemas.microsoft.com/office/powerpoint/2010/main" val="112486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849566" y="50209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grandes feitos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momentos de admiração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olhos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arregalados</a:t>
            </a:r>
            <a:endParaRPr lang="pt-PT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79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604" y="1970800"/>
            <a:ext cx="2064530" cy="38293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37" y="1259600"/>
            <a:ext cx="2064530" cy="3829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404" y="1137865"/>
            <a:ext cx="2064530" cy="38293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7403" y="1707732"/>
            <a:ext cx="2064530" cy="38293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402" y="2227466"/>
            <a:ext cx="2064530" cy="3829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337" y="2580400"/>
            <a:ext cx="1590396" cy="38293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671" y="2847467"/>
            <a:ext cx="2064530" cy="38293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204" y="3558667"/>
            <a:ext cx="2064530" cy="382933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8271" y="399332"/>
            <a:ext cx="1590396" cy="38293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671" y="3103399"/>
            <a:ext cx="1590396" cy="38293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9" y="2393532"/>
            <a:ext cx="1590396" cy="38293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7" y="1832199"/>
            <a:ext cx="1270000" cy="38293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259599"/>
            <a:ext cx="821268" cy="38293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7" y="753432"/>
            <a:ext cx="465666" cy="38293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67" y="308882"/>
            <a:ext cx="237066" cy="382933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7" y="4224009"/>
            <a:ext cx="1212980" cy="1186446"/>
          </a:xfrm>
          <a:prstGeom prst="rect">
            <a:avLst/>
          </a:prstGeom>
        </p:spPr>
      </p:pic>
      <p:sp>
        <p:nvSpPr>
          <p:cNvPr id="20" name="Retângulo 19"/>
          <p:cNvSpPr/>
          <p:nvPr/>
        </p:nvSpPr>
        <p:spPr>
          <a:xfrm>
            <a:off x="2742066" y="173792"/>
            <a:ext cx="51005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são as pequenas coisas que nos fazem felicíssimos e dão sentido a este mês tão especial.</a:t>
            </a:r>
          </a:p>
        </p:txBody>
      </p:sp>
    </p:spTree>
    <p:extLst>
      <p:ext uri="{BB962C8B-B14F-4D97-AF65-F5344CB8AC3E}">
        <p14:creationId xmlns:p14="http://schemas.microsoft.com/office/powerpoint/2010/main" val="80605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8154">
            <a:off x="2277534" y="2628583"/>
            <a:ext cx="431800" cy="5334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491214" y="3924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Fim de ano pra mim é tempo de acreditar que todos os embaraços, tragédias e fracassos que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aconteceram</a:t>
            </a:r>
            <a:endParaRPr lang="pt-PT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9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60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687" y="3942768"/>
            <a:ext cx="1076104" cy="44861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755" y="3820060"/>
            <a:ext cx="1076104" cy="44861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292" y="3525596"/>
            <a:ext cx="1076104" cy="44861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622" y="3371445"/>
            <a:ext cx="1076104" cy="44861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073" y="2922830"/>
            <a:ext cx="1076104" cy="44861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8851">
            <a:off x="8657516" y="2474215"/>
            <a:ext cx="1076104" cy="44861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6885">
            <a:off x="8485835" y="2106823"/>
            <a:ext cx="1026809" cy="44861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34752">
            <a:off x="8341074" y="1771771"/>
            <a:ext cx="848066" cy="44861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8946">
            <a:off x="6464330" y="1987104"/>
            <a:ext cx="728954" cy="44861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6771">
            <a:off x="6121415" y="2380525"/>
            <a:ext cx="810264" cy="44861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9669">
            <a:off x="5993603" y="2802423"/>
            <a:ext cx="910232" cy="44861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7864">
            <a:off x="6153211" y="3234956"/>
            <a:ext cx="910232" cy="44861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91" y="5042795"/>
            <a:ext cx="1012335" cy="1308681"/>
          </a:xfrm>
          <a:prstGeom prst="rect">
            <a:avLst/>
          </a:prstGeom>
        </p:spPr>
      </p:pic>
      <p:sp>
        <p:nvSpPr>
          <p:cNvPr id="17" name="Retângulo 16"/>
          <p:cNvSpPr/>
          <p:nvPr/>
        </p:nvSpPr>
        <p:spPr>
          <a:xfrm>
            <a:off x="430547" y="44918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transformarão em coisas melhores nos próximos dias, meses e horas. </a:t>
            </a:r>
          </a:p>
        </p:txBody>
      </p:sp>
      <p:pic>
        <p:nvPicPr>
          <p:cNvPr id="18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3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104" y="1016000"/>
            <a:ext cx="2514600" cy="52111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41" y="5202195"/>
            <a:ext cx="1545584" cy="134132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-220133" y="215172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Vivo de acreditar na próxima semana, me empolgo com a possibilidade de novos rostos e novos começos. </a:t>
            </a:r>
          </a:p>
        </p:txBody>
      </p:sp>
      <p:pic>
        <p:nvPicPr>
          <p:cNvPr id="7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1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381000"/>
            <a:ext cx="2379133" cy="409251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85067" y="156402"/>
            <a:ext cx="4461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pouco de fantasia, ao menos nessa época do ano, </a:t>
            </a:r>
          </a:p>
        </p:txBody>
      </p:sp>
      <p:pic>
        <p:nvPicPr>
          <p:cNvPr id="7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44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867" y="1329266"/>
            <a:ext cx="2870200" cy="470746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0933" y="613601"/>
            <a:ext cx="5461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nos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devolve a crença em possibilidades que existem, mesmo que o resto do mundo esteja cético quanto a elas.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96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535" y="963258"/>
            <a:ext cx="220133" cy="2201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935" y="421391"/>
            <a:ext cx="220133" cy="22013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02" y="421391"/>
            <a:ext cx="220133" cy="2201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203" y="853191"/>
            <a:ext cx="220133" cy="22013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35" y="201258"/>
            <a:ext cx="220133" cy="22013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401" y="421391"/>
            <a:ext cx="220133" cy="2201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468" y="963257"/>
            <a:ext cx="220133" cy="22013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868" y="935914"/>
            <a:ext cx="220133" cy="22013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734" y="421391"/>
            <a:ext cx="220133" cy="220133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3801" y="300914"/>
            <a:ext cx="220133" cy="220133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1757203" y="117937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último mês do ano é sempre corrido, colorido e absorvente. </a:t>
            </a:r>
          </a:p>
        </p:txBody>
      </p:sp>
      <p:pic>
        <p:nvPicPr>
          <p:cNvPr id="1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1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774366" y="381458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Férias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 compras e liquidação.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Trocam-se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os sonhos, renovam-se os sentimentos.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2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45" y="434414"/>
            <a:ext cx="2562306" cy="236058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212" y="415052"/>
            <a:ext cx="2562306" cy="236058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229410"/>
            <a:ext cx="2496785" cy="213845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41">
            <a:off x="9878532" y="3051357"/>
            <a:ext cx="1926843" cy="177514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877" y="4648200"/>
            <a:ext cx="1667963" cy="15366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477" y="4648200"/>
            <a:ext cx="1667963" cy="15366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21" y="5187030"/>
            <a:ext cx="1667963" cy="153665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3007660" y="1594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Liquida-se o ano em que se está, o dinheiro, os produtos nas prateleiras.</a:t>
            </a:r>
          </a:p>
        </p:txBody>
      </p:sp>
    </p:spTree>
    <p:extLst>
      <p:ext uri="{BB962C8B-B14F-4D97-AF65-F5344CB8AC3E}">
        <p14:creationId xmlns:p14="http://schemas.microsoft.com/office/powerpoint/2010/main" val="4839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39733" y="-8609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Liquida-se o resto do estoque e o último vintém. Dificuldades todos temos mas dezembro traz o ânimo do recomeço.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9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641600" y="3754735"/>
            <a:ext cx="74591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Talvez dezembro seja mesmo mágico e dele  quero levar para os próximos meses a leveza de esperar um mundo novo no segundo em que os anos mudam,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eveal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4933" y="449436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gratidão por estar vivo e por ter uma alma capaz de </a:t>
            </a:r>
            <a:r>
              <a:rPr lang="pt-PT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detectar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o sublime no essencial.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5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5086" y="4104042"/>
            <a:ext cx="4857419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Quero levar as cores,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luzes,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gestos e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todas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as sensações.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4" y="0"/>
            <a:ext cx="1076104" cy="44861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58" y="-1"/>
            <a:ext cx="1076104" cy="44861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562" y="0"/>
            <a:ext cx="1076104" cy="44861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261" y="0"/>
            <a:ext cx="1076104" cy="44861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364" y="0"/>
            <a:ext cx="1433579" cy="44861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078" y="0"/>
            <a:ext cx="1076104" cy="44861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316" y="0"/>
            <a:ext cx="1076104" cy="44861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554" y="0"/>
            <a:ext cx="1076104" cy="44861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658" y="0"/>
            <a:ext cx="1076104" cy="44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42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667" y="2080858"/>
            <a:ext cx="2463799" cy="413786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4" y="4592543"/>
            <a:ext cx="762000" cy="213845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2662143"/>
            <a:ext cx="762000" cy="213845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4" y="396685"/>
            <a:ext cx="2540000" cy="213845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7" y="1011629"/>
            <a:ext cx="2582333" cy="213845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934" y="2806076"/>
            <a:ext cx="592667" cy="2138457"/>
          </a:xfrm>
          <a:prstGeom prst="rect">
            <a:avLst/>
          </a:prstGeom>
        </p:spPr>
      </p:pic>
      <p:pic>
        <p:nvPicPr>
          <p:cNvPr id="10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2636" y="44307"/>
            <a:ext cx="12191999" cy="6858001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4149149" y="18754"/>
            <a:ext cx="56779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.Que dezembro nos traga a confiança de que a hora de ser feliz é essa, e assim será! </a:t>
            </a:r>
          </a:p>
        </p:txBody>
      </p:sp>
    </p:spTree>
    <p:extLst>
      <p:ext uri="{BB962C8B-B14F-4D97-AF65-F5344CB8AC3E}">
        <p14:creationId xmlns:p14="http://schemas.microsoft.com/office/powerpoint/2010/main" val="277710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467" y="1496658"/>
            <a:ext cx="1955800" cy="354100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0200" y="320457"/>
            <a:ext cx="48006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saibamos manifestar carinho e que aprendamos a resgatar a nossa essência para podermos, assim, acolher os outros.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7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538345"/>
            <a:ext cx="82669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</a:t>
            </a:r>
            <a:r>
              <a:rPr lang="pt-PT" sz="2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Natan</a:t>
            </a:r>
            <a:r>
              <a:rPr lang="pt-PT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Gaia 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Susan </a:t>
            </a:r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Boyle </a:t>
            </a:r>
            <a:r>
              <a:rPr lang="en-US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– Hallelujah</a:t>
            </a: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www.sergrasan.com/olgalopesslides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02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14:reveal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</TotalTime>
  <Words>400</Words>
  <Application>Microsoft Office PowerPoint</Application>
  <PresentationFormat>Ecrã Panorâmico</PresentationFormat>
  <Paragraphs>38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9" baseType="lpstr">
      <vt:lpstr>Arial</vt:lpstr>
      <vt:lpstr>Bookman Old Style</vt:lpstr>
      <vt:lpstr>Calibri</vt:lpstr>
      <vt:lpstr>Calibri Light</vt:lpstr>
      <vt:lpstr>Cambria Math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2015-11-18T00:38:46Z</dcterms:created>
  <dcterms:modified xsi:type="dcterms:W3CDTF">2015-11-20T18:58:20Z</dcterms:modified>
</cp:coreProperties>
</file>