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0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4" r:id="rId8"/>
    <p:sldId id="261" r:id="rId9"/>
    <p:sldId id="266" r:id="rId10"/>
    <p:sldId id="268" r:id="rId11"/>
    <p:sldId id="267" r:id="rId12"/>
    <p:sldId id="269" r:id="rId13"/>
    <p:sldId id="274" r:id="rId14"/>
    <p:sldId id="271" r:id="rId15"/>
    <p:sldId id="273" r:id="rId16"/>
    <p:sldId id="275" r:id="rId17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V3alRJehqj6h+CRhH+xyg==" hashData="KntKT9DC1sShrmY1Yl/4WRknRbj3JACxRu23xbmWPOy0/SfH2ZSjN2onfemniMGkaFwNMu4SCNo7T+IFpmqbn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17" d="100"/>
          <a:sy n="117" d="100"/>
        </p:scale>
        <p:origin x="222" y="-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50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2846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077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276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67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07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7480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34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828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498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541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786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020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017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09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513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017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D0C58EF-D507-471F-9456-1C069AC9B375}" type="datetimeFigureOut">
              <a:rPr lang="pt-PT" smtClean="0"/>
              <a:t>13-11-2015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82F3419-FA3A-4278-ACFC-0C33AF5F870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6629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</p:sldLayoutIdLst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19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7" Type="http://schemas.openxmlformats.org/officeDocument/2006/relationships/image" Target="../media/image19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31.png"/><Relationship Id="rId7" Type="http://schemas.openxmlformats.org/officeDocument/2006/relationships/image" Target="../media/image15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35.gif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38.gif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19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4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15.gif"/><Relationship Id="rId4" Type="http://schemas.openxmlformats.org/officeDocument/2006/relationships/image" Target="../media/image2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52.gif"/><Relationship Id="rId4" Type="http://schemas.openxmlformats.org/officeDocument/2006/relationships/image" Target="../media/image1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gif"/><Relationship Id="rId5" Type="http://schemas.openxmlformats.org/officeDocument/2006/relationships/image" Target="../media/image9.gif"/><Relationship Id="rId4" Type="http://schemas.openxmlformats.org/officeDocument/2006/relationships/image" Target="../media/image5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59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sergrasan.com/olgalop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55" y="4051882"/>
            <a:ext cx="1382181" cy="212542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11" y="667106"/>
            <a:ext cx="1694832" cy="171089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697" y="3219843"/>
            <a:ext cx="7273255" cy="904875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666" y="1522554"/>
            <a:ext cx="3810000" cy="186690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402" y="667106"/>
            <a:ext cx="1342238" cy="1186861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376" y="4756558"/>
            <a:ext cx="1342200" cy="123086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643230" y="4317302"/>
            <a:ext cx="471154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TEMPO DE PAZ</a:t>
            </a:r>
          </a:p>
        </p:txBody>
      </p:sp>
    </p:spTree>
    <p:extLst>
      <p:ext uri="{BB962C8B-B14F-4D97-AF65-F5344CB8AC3E}">
        <p14:creationId xmlns:p14="http://schemas.microsoft.com/office/powerpoint/2010/main" val="347724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:split orient="vert"/>
        <p:sndAc>
          <p:stSnd loop="1">
            <p:snd r:embed="rId2" name="Boyzone - No Matter What.wav"/>
          </p:stSnd>
        </p:sndAc>
      </p:transition>
    </mc:Choice>
    <mc:Fallback xmlns="">
      <p:transition spd="slow" advTm="5000">
        <p:split orient="vert"/>
        <p:sndAc>
          <p:stSnd loop="1">
            <p:snd r:embed="rId9" name="Boyzone - No Matter Wha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052" y="642026"/>
            <a:ext cx="10884952" cy="5583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467" y="3584214"/>
            <a:ext cx="687172" cy="114372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858" y="3016747"/>
            <a:ext cx="1920006" cy="121130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824" y="2759978"/>
            <a:ext cx="1513815" cy="196796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12" y="3016747"/>
            <a:ext cx="2562306" cy="236058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86336" y="3622399"/>
            <a:ext cx="64566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Todos os dias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deverão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ser de paz.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Mas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proximidade do Natal nos faz pensar nisso e desejar mais essa paz.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566956"/>
            <a:ext cx="5416479" cy="565874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52" y="686176"/>
            <a:ext cx="5416479" cy="553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127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43" y="744044"/>
            <a:ext cx="10870471" cy="5471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110" y="2558642"/>
            <a:ext cx="354168" cy="38869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4715">
            <a:off x="6057193" y="3758134"/>
            <a:ext cx="1653022" cy="10884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3553">
            <a:off x="5632245" y="2935805"/>
            <a:ext cx="689822" cy="13204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8438">
            <a:off x="5092260" y="2981951"/>
            <a:ext cx="530038" cy="11839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192">
            <a:off x="5594495" y="2009849"/>
            <a:ext cx="689822" cy="13204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1221">
            <a:off x="5180075" y="2050093"/>
            <a:ext cx="455286" cy="15108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1659" y="4043494"/>
            <a:ext cx="1191237" cy="12201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80919">
            <a:off x="7667570" y="2828624"/>
            <a:ext cx="1262779" cy="15788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66456">
            <a:off x="8256437" y="2939314"/>
            <a:ext cx="1633322" cy="122851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49846">
            <a:off x="4375104" y="3282215"/>
            <a:ext cx="789278" cy="155069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776976" y="3937660"/>
            <a:ext cx="324861" cy="45719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0846">
            <a:off x="9939078" y="1856229"/>
            <a:ext cx="1733836" cy="391265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53110">
            <a:off x="971792" y="3062074"/>
            <a:ext cx="3209925" cy="485775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53110">
            <a:off x="924373" y="4026819"/>
            <a:ext cx="3209925" cy="485775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53110">
            <a:off x="990186" y="3516452"/>
            <a:ext cx="3209925" cy="485775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27" y="5184008"/>
            <a:ext cx="1964968" cy="103197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866" y="589985"/>
            <a:ext cx="5416479" cy="5625996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559812" y="976885"/>
            <a:ext cx="57303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paz que se encontra dentro de você,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Essa tem que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 buscar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em primeiro lugar,</a:t>
            </a: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76" y="589985"/>
            <a:ext cx="5465561" cy="562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601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85185E-6 L 0.33685 -0.0094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36" y="-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002" y="704675"/>
            <a:ext cx="10878860" cy="5514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17224" y="2845837"/>
            <a:ext cx="1399592" cy="210366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567" y="2556587"/>
            <a:ext cx="1614196" cy="232332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704" y="3797558"/>
            <a:ext cx="501399" cy="57908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0955">
            <a:off x="1110470" y="3638733"/>
            <a:ext cx="3956180" cy="7048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351">
            <a:off x="961677" y="1928380"/>
            <a:ext cx="3722914" cy="66329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7478">
            <a:off x="955816" y="2749980"/>
            <a:ext cx="1775838" cy="7048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641">
            <a:off x="2200640" y="1292399"/>
            <a:ext cx="1775838" cy="531878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2793">
            <a:off x="2312152" y="2611025"/>
            <a:ext cx="1775838" cy="53187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179" y="4356279"/>
            <a:ext cx="1212980" cy="118644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77" y="725224"/>
            <a:ext cx="5416479" cy="553952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224868" y="1220565"/>
            <a:ext cx="587853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Não importa onde estejas,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esteja fazendo</a:t>
            </a: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432" y="587829"/>
            <a:ext cx="5436065" cy="5628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78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390" y="631051"/>
            <a:ext cx="10887249" cy="5601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861" y="1259217"/>
            <a:ext cx="2873343" cy="43456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888" y="3698652"/>
            <a:ext cx="261938" cy="31632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266" y="4764703"/>
            <a:ext cx="261938" cy="31632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267" y="2040913"/>
            <a:ext cx="261938" cy="316329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3409" y="1379561"/>
            <a:ext cx="400246" cy="37041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220" y="2832285"/>
            <a:ext cx="2122415" cy="197362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7657" y="1460359"/>
            <a:ext cx="2571750" cy="3943350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12" y="2877576"/>
            <a:ext cx="1862356" cy="2274809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73" y="535498"/>
            <a:ext cx="5436065" cy="553952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75108" y="109758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 o presente está em desarmonia,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Harmonize-o,</a:t>
            </a: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95" y="631052"/>
            <a:ext cx="5416479" cy="556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95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ferris dir="l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055" y="612397"/>
            <a:ext cx="10962751" cy="5632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641" y="1157680"/>
            <a:ext cx="1649949" cy="287023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8499" y="2347519"/>
            <a:ext cx="1286539" cy="168039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2958" y="1820410"/>
            <a:ext cx="1115736" cy="237668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64" y="3506598"/>
            <a:ext cx="2072081" cy="131707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7374" y="4465595"/>
            <a:ext cx="1545584" cy="134132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350" y="612397"/>
            <a:ext cx="5416479" cy="5632202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784142" y="4847613"/>
            <a:ext cx="756168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Faça isso com suas próprias mãos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com seu pensamento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95" y="658734"/>
            <a:ext cx="5416479" cy="5585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8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wheel spokes="1"/>
      </p:transition>
    </mc:Choice>
    <mc:Fallback xmlns="">
      <p:transition spd="slow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890" y="620785"/>
            <a:ext cx="10979528" cy="5640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89" y="4093918"/>
            <a:ext cx="1130853" cy="31869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859" y="4177762"/>
            <a:ext cx="1130853" cy="31869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712" y="4152595"/>
            <a:ext cx="1130853" cy="31869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5512">
            <a:off x="415479" y="740207"/>
            <a:ext cx="2082186" cy="398525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325" y="3103928"/>
            <a:ext cx="1012335" cy="1308681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325" y="634106"/>
            <a:ext cx="5416479" cy="5539528"/>
          </a:xfrm>
          <a:prstGeom prst="rect">
            <a:avLst/>
          </a:prstGeom>
        </p:spPr>
      </p:pic>
      <p:sp>
        <p:nvSpPr>
          <p:cNvPr id="14" name="Retângulo 13"/>
          <p:cNvSpPr/>
          <p:nvPr/>
        </p:nvSpPr>
        <p:spPr>
          <a:xfrm>
            <a:off x="1168576" y="4844880"/>
            <a:ext cx="44775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Utilize sua coragem</a:t>
            </a:r>
            <a:r>
              <a:rPr lang="pt-PT" sz="2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dobe Garamond Pro Bold" panose="02020702060506020403" pitchFamily="18" charset="0"/>
              </a:rPr>
              <a:t>,</a:t>
            </a: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92" y="693490"/>
            <a:ext cx="5416479" cy="556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280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fallOve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222" y="629174"/>
            <a:ext cx="10929195" cy="5596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716" y="4058526"/>
            <a:ext cx="805343" cy="75116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443" y="2777367"/>
            <a:ext cx="1563323" cy="203232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819" y="3668163"/>
            <a:ext cx="1153356" cy="105125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413" y="4328887"/>
            <a:ext cx="2524737" cy="5334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2861">
            <a:off x="907925" y="3717450"/>
            <a:ext cx="1399215" cy="5334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20" y="5024718"/>
            <a:ext cx="2524737" cy="5334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22" y="657422"/>
            <a:ext cx="5416479" cy="5539528"/>
          </a:xfrm>
          <a:prstGeom prst="rect">
            <a:avLst/>
          </a:prstGeom>
        </p:spPr>
      </p:pic>
      <p:sp>
        <p:nvSpPr>
          <p:cNvPr id="13" name="Retângulo 12"/>
          <p:cNvSpPr/>
          <p:nvPr/>
        </p:nvSpPr>
        <p:spPr>
          <a:xfrm>
            <a:off x="639222" y="740298"/>
            <a:ext cx="680469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coragem de dizer que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acredita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em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você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mesmo, e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assim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Amanhã será melhor que hoje</a:t>
            </a: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946" y="629174"/>
            <a:ext cx="5416479" cy="559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42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056" y="604007"/>
            <a:ext cx="10937584" cy="5640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8038" y="2561715"/>
            <a:ext cx="1466413" cy="72017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956" y="2152444"/>
            <a:ext cx="1038576" cy="51005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313" y="1742558"/>
            <a:ext cx="835862" cy="4105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0092" y="1349115"/>
            <a:ext cx="749083" cy="36788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3544" y="968032"/>
            <a:ext cx="495399" cy="4105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518" y="3265435"/>
            <a:ext cx="1076104" cy="44861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73" y="3520655"/>
            <a:ext cx="1117047" cy="130991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56" y="705070"/>
            <a:ext cx="5416479" cy="553952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474" y="654538"/>
            <a:ext cx="5416479" cy="5539528"/>
          </a:xfrm>
          <a:prstGeom prst="rect">
            <a:avLst/>
          </a:prstGeom>
        </p:spPr>
      </p:pic>
      <p:sp>
        <p:nvSpPr>
          <p:cNvPr id="13" name="Retângulo 12"/>
          <p:cNvSpPr/>
          <p:nvPr/>
        </p:nvSpPr>
        <p:spPr>
          <a:xfrm>
            <a:off x="734037" y="96803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PAZ que habita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seu coração ao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sonhar, é</a:t>
            </a:r>
            <a:endParaRPr lang="pt-PT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mesma PAZ que mora com os anjos</a:t>
            </a:r>
          </a:p>
        </p:txBody>
      </p:sp>
    </p:spTree>
    <p:extLst>
      <p:ext uri="{BB962C8B-B14F-4D97-AF65-F5344CB8AC3E}">
        <p14:creationId xmlns:p14="http://schemas.microsoft.com/office/powerpoint/2010/main" val="238879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668" y="604008"/>
            <a:ext cx="10945972" cy="5637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297" y="3885321"/>
            <a:ext cx="1003709" cy="109738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804" y="3556931"/>
            <a:ext cx="1403058" cy="175382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721" y="3204291"/>
            <a:ext cx="2155230" cy="18859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732" y="653229"/>
            <a:ext cx="5416479" cy="5539528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710314" y="887696"/>
            <a:ext cx="5755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que ronda nossas energias.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Esse estado pleno de que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você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faz a coisa certa,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65" y="604008"/>
            <a:ext cx="5476350" cy="561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28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79" y="620786"/>
            <a:ext cx="10945972" cy="5598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753" y="1509069"/>
            <a:ext cx="1323625" cy="241365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890" y="4338830"/>
            <a:ext cx="1442906" cy="14113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288" y="1509069"/>
            <a:ext cx="1181785" cy="256529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92" y="693490"/>
            <a:ext cx="5416479" cy="553952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532485" y="4013449"/>
            <a:ext cx="464171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Mesmo que não esteja ainda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muito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certa de certas coisas.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170" y="693490"/>
            <a:ext cx="5416479" cy="553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59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flythrough hasBounce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667" y="615507"/>
            <a:ext cx="10954361" cy="5619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84" y="3908850"/>
            <a:ext cx="3149367" cy="226754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967" y="2362086"/>
            <a:ext cx="2092703" cy="381430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370" y="2038525"/>
            <a:ext cx="2514600" cy="413786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847" y="615507"/>
            <a:ext cx="5416479" cy="553952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72407" y="84553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disso que falo, de ousar ser feliz e buscar essa PAZ,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já está dentro de você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92" y="594148"/>
            <a:ext cx="5416479" cy="563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76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91" y="629174"/>
            <a:ext cx="10878860" cy="5564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875" y="1392573"/>
            <a:ext cx="3900881" cy="377045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846" y="3045204"/>
            <a:ext cx="883846" cy="120661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993" y="536896"/>
            <a:ext cx="1014281" cy="102389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519" y="629174"/>
            <a:ext cx="4286250" cy="7633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35512" y="4861599"/>
            <a:ext cx="573426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precisa irradiar aos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outros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seres do PLANETA.</a:t>
            </a:r>
          </a:p>
        </p:txBody>
      </p:sp>
    </p:spTree>
    <p:extLst>
      <p:ext uri="{BB962C8B-B14F-4D97-AF65-F5344CB8AC3E}">
        <p14:creationId xmlns:p14="http://schemas.microsoft.com/office/powerpoint/2010/main" val="133782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prism isContent="1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667" y="604008"/>
            <a:ext cx="10987917" cy="562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006" y="1750569"/>
            <a:ext cx="2857500" cy="33337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339" y="2406722"/>
            <a:ext cx="3963448" cy="32861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71" y="601870"/>
            <a:ext cx="5416479" cy="5539528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683789" y="599733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PAZ que se encontra ao se abraçar verdadeiramente a sua alma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alma de outrem.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92" y="599734"/>
            <a:ext cx="5416479" cy="5633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442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74" y="629174"/>
            <a:ext cx="10888910" cy="5627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1222574" y="4763839"/>
            <a:ext cx="625523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Neste Natal desejo essa PAZ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todos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deste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planeta Terra.</a:t>
            </a:r>
          </a:p>
        </p:txBody>
      </p:sp>
    </p:spTree>
    <p:extLst>
      <p:ext uri="{BB962C8B-B14F-4D97-AF65-F5344CB8AC3E}">
        <p14:creationId xmlns:p14="http://schemas.microsoft.com/office/powerpoint/2010/main" val="425220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vortex dir="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29" y="645952"/>
            <a:ext cx="10903722" cy="5582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1884201" y="1698957"/>
            <a:ext cx="7728398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Imagens Internet</a:t>
            </a:r>
          </a:p>
          <a:p>
            <a:pPr algn="ctr">
              <a:defRPr/>
            </a:pP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Texto: Autor Marilda </a:t>
            </a:r>
            <a:r>
              <a:rPr lang="pt-PT" sz="2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Bottino</a:t>
            </a:r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>
              <a:defRPr/>
            </a:pPr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Música</a:t>
            </a: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: </a:t>
            </a:r>
            <a:r>
              <a:rPr lang="pt-PT" sz="2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Boyzone</a:t>
            </a: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- No </a:t>
            </a:r>
            <a:r>
              <a:rPr lang="pt-PT" sz="2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Matter</a:t>
            </a: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2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What</a:t>
            </a:r>
            <a:endParaRPr lang="pt-PT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>
              <a:defRPr/>
            </a:pP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Formatação: Olga Lopes</a:t>
            </a:r>
          </a:p>
          <a:p>
            <a:pPr algn="ctr">
              <a:defRPr/>
            </a:pP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hlinkClick r:id="rId3"/>
              </a:rPr>
              <a:t>lopesolg@gmail.com</a:t>
            </a:r>
            <a:endParaRPr lang="pt-PT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>
              <a:defRPr/>
            </a:pPr>
            <a:endParaRPr lang="pt-PT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>
              <a:defRPr/>
            </a:pP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hlinkClick r:id="rId4"/>
              </a:rPr>
              <a:t>www.sergrasan.com/olgalopesslides</a:t>
            </a:r>
            <a:endParaRPr lang="pt-PT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>
              <a:defRPr/>
            </a:pPr>
            <a:endParaRPr lang="pt-PT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>
              <a:defRPr/>
            </a:pP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hlinkClick r:id="rId5"/>
              </a:rPr>
              <a:t>www.youtube.com/user/olgagomeslopes</a:t>
            </a:r>
            <a:endParaRPr lang="pt-PT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122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0">
        <p15:prstTrans prst="pageCurlDouble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Vermelho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TEMPO_DE_PAZ</Template>
  <TotalTime>9</TotalTime>
  <Words>223</Words>
  <Application>Microsoft Office PowerPoint</Application>
  <PresentationFormat>Ecrã Panorâmico</PresentationFormat>
  <Paragraphs>42</Paragraphs>
  <Slides>16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21" baseType="lpstr">
      <vt:lpstr>Adobe Garamond Pro Bold</vt:lpstr>
      <vt:lpstr>Arial</vt:lpstr>
      <vt:lpstr>Bookman Old Style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</cp:revision>
  <dcterms:created xsi:type="dcterms:W3CDTF">2015-11-13T20:23:27Z</dcterms:created>
  <dcterms:modified xsi:type="dcterms:W3CDTF">2015-11-13T20:33:05Z</dcterms:modified>
</cp:coreProperties>
</file>