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Default Extension="gif" ContentType="image/gif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8" r:id="rId1"/>
  </p:sldMasterIdLst>
  <p:sldIdLst>
    <p:sldId id="276" r:id="rId2"/>
    <p:sldId id="256" r:id="rId3"/>
    <p:sldId id="265" r:id="rId4"/>
    <p:sldId id="257" r:id="rId5"/>
    <p:sldId id="258" r:id="rId6"/>
    <p:sldId id="275" r:id="rId7"/>
    <p:sldId id="259" r:id="rId8"/>
    <p:sldId id="262" r:id="rId9"/>
    <p:sldId id="273" r:id="rId10"/>
    <p:sldId id="260" r:id="rId11"/>
    <p:sldId id="263" r:id="rId12"/>
    <p:sldId id="274" r:id="rId13"/>
    <p:sldId id="264" r:id="rId14"/>
    <p:sldId id="266" r:id="rId15"/>
    <p:sldId id="268" r:id="rId16"/>
    <p:sldId id="270" r:id="rId17"/>
    <p:sldId id="269" r:id="rId18"/>
    <p:sldId id="272" r:id="rId19"/>
    <p:sldId id="271" r:id="rId20"/>
    <p:sldId id="261" r:id="rId21"/>
  </p:sldIdLst>
  <p:sldSz cx="12192000" cy="6858000"/>
  <p:notesSz cx="6858000" cy="9144000"/>
  <p:defaultTextStyle>
    <a:defPPr>
      <a:defRPr lang="pt-PT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4+WUB+IIEUeFZqDkVIWJtg==" hashData="qqi6i6rzYR7ZO5Ie1SInz6zbe+rthFXlko0jh4WIJYaPYlAXpONAPAgRpD+yeFFBs8Z5lrtbLWdlZ2ubKmhlTw=="/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6021" autoAdjust="0"/>
    <p:restoredTop sz="94614" autoAdjust="0"/>
  </p:normalViewPr>
  <p:slideViewPr>
    <p:cSldViewPr snapToGrid="0">
      <p:cViewPr varScale="1">
        <p:scale>
          <a:sx n="113" d="100"/>
          <a:sy n="113" d="100"/>
        </p:scale>
        <p:origin x="372" y="9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-1956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Diapositivo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Celestia-R1---OverlayTitleH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88825" cy="6856214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3962399" y="1964267"/>
            <a:ext cx="7197726" cy="2421464"/>
          </a:xfrm>
        </p:spPr>
        <p:txBody>
          <a:bodyPr anchor="b">
            <a:normAutofit/>
          </a:bodyPr>
          <a:lstStyle>
            <a:lvl1pPr algn="r">
              <a:defRPr sz="4800">
                <a:effectLst/>
              </a:defRPr>
            </a:lvl1pPr>
          </a:lstStyle>
          <a:p>
            <a:r>
              <a:rPr lang="pt-PT" smtClean="0"/>
              <a:t>Clique para editar o estilo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3962399" y="4385732"/>
            <a:ext cx="7197726" cy="1405467"/>
          </a:xfrm>
        </p:spPr>
        <p:txBody>
          <a:bodyPr anchor="t">
            <a:normAutofit/>
          </a:bodyPr>
          <a:lstStyle>
            <a:lvl1pPr marL="0" indent="0" algn="r">
              <a:buNone/>
              <a:defRPr sz="1800" cap="all">
                <a:solidFill>
                  <a:schemeClr val="tx1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pt-PT" smtClean="0"/>
              <a:t>Faça clique para editar o estilo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932558" y="5870575"/>
            <a:ext cx="1600200" cy="377825"/>
          </a:xfrm>
        </p:spPr>
        <p:txBody>
          <a:bodyPr/>
          <a:lstStyle/>
          <a:p>
            <a:fld id="{3946AAED-0E02-402A-B76E-524813CFD0E3}" type="datetimeFigureOut">
              <a:rPr lang="pt-PT" smtClean="0"/>
              <a:t>13-11-2016</a:t>
            </a:fld>
            <a:endParaRPr lang="pt-PT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3962399" y="5870575"/>
            <a:ext cx="4893958" cy="377825"/>
          </a:xfrm>
        </p:spPr>
        <p:txBody>
          <a:bodyPr/>
          <a:lstStyle/>
          <a:p>
            <a:endParaRPr lang="pt-PT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0608958" y="5870575"/>
            <a:ext cx="551167" cy="377825"/>
          </a:xfrm>
        </p:spPr>
        <p:txBody>
          <a:bodyPr/>
          <a:lstStyle/>
          <a:p>
            <a:fld id="{B950AE74-6367-4D11-9246-852013C27F21}" type="slidenum">
              <a:rPr lang="pt-PT" smtClean="0"/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365075944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8000">
        <p15:prstTrans prst="pageCurlDouble"/>
      </p:transition>
    </mc:Choice>
    <mc:Fallback xmlns="">
      <p:transition spd="slow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Título e obje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Celestia-R1---OverlayContentH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88825" cy="6856214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PT" smtClean="0"/>
              <a:t>Clique para editar o estilo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 anchor="ctr"/>
          <a:lstStyle/>
          <a:p>
            <a:pPr lvl="0"/>
            <a:r>
              <a:rPr lang="pt-PT" smtClean="0"/>
              <a:t>Clique para editar os estilos</a:t>
            </a:r>
          </a:p>
          <a:p>
            <a:pPr lvl="1"/>
            <a:r>
              <a:rPr lang="pt-PT" smtClean="0"/>
              <a:t>Segundo nível</a:t>
            </a:r>
          </a:p>
          <a:p>
            <a:pPr lvl="2"/>
            <a:r>
              <a:rPr lang="pt-PT" smtClean="0"/>
              <a:t>Terceiro nível</a:t>
            </a:r>
          </a:p>
          <a:p>
            <a:pPr lvl="3"/>
            <a:r>
              <a:rPr lang="pt-PT" smtClean="0"/>
              <a:t>Quarto nível</a:t>
            </a:r>
          </a:p>
          <a:p>
            <a:pPr lvl="4"/>
            <a:r>
              <a:rPr lang="pt-PT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946AAED-0E02-402A-B76E-524813CFD0E3}" type="datetimeFigureOut">
              <a:rPr lang="pt-PT" smtClean="0"/>
              <a:t>13-11-2016</a:t>
            </a:fld>
            <a:endParaRPr lang="pt-PT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50AE74-6367-4D11-9246-852013C27F21}" type="slidenum">
              <a:rPr lang="pt-PT" smtClean="0"/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48628164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8000">
        <p15:prstTrans prst="pageCurlDouble"/>
      </p:transition>
    </mc:Choice>
    <mc:Fallback xmlns="">
      <p:transition spd="slow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Cabeçalho da Sec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Celestia-R1---OverlayContentH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88825" cy="6856214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3308581"/>
            <a:ext cx="10131427" cy="1468800"/>
          </a:xfrm>
        </p:spPr>
        <p:txBody>
          <a:bodyPr anchor="b"/>
          <a:lstStyle>
            <a:lvl1pPr algn="l">
              <a:defRPr sz="4000" b="0" cap="all"/>
            </a:lvl1pPr>
          </a:lstStyle>
          <a:p>
            <a:r>
              <a:rPr lang="pt-PT" smtClean="0"/>
              <a:t>Clique para editar o estilo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5799" y="4777381"/>
            <a:ext cx="10131428" cy="860400"/>
          </a:xfrm>
        </p:spPr>
        <p:txBody>
          <a:bodyPr anchor="t">
            <a:normAutofit/>
          </a:bodyPr>
          <a:lstStyle>
            <a:lvl1pPr marL="0" indent="0" algn="l">
              <a:buNone/>
              <a:defRPr sz="2000" cap="all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PT" smtClean="0"/>
              <a:t>Clique para editar os estilos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946AAED-0E02-402A-B76E-524813CFD0E3}" type="datetimeFigureOut">
              <a:rPr lang="pt-PT" smtClean="0"/>
              <a:t>13-11-2016</a:t>
            </a:fld>
            <a:endParaRPr lang="pt-PT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50AE74-6367-4D11-9246-852013C27F21}" type="slidenum">
              <a:rPr lang="pt-PT" smtClean="0"/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159255413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8000">
        <p15:prstTrans prst="pageCurlDouble"/>
      </p:transition>
    </mc:Choice>
    <mc:Fallback xmlns="">
      <p:transition spd="slow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Obj" preserve="1">
  <p:cSld name="Conteúdo Dup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Celestia-R1---OverlayContentH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88825" cy="6856214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PT" smtClean="0"/>
              <a:t>Clique para editar o estilo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85802" y="2142067"/>
            <a:ext cx="4995334" cy="3649134"/>
          </a:xfrm>
        </p:spPr>
        <p:txBody>
          <a:bodyPr>
            <a:normAutofit/>
          </a:bodyPr>
          <a:lstStyle/>
          <a:p>
            <a:pPr lvl="0"/>
            <a:r>
              <a:rPr lang="pt-PT" smtClean="0"/>
              <a:t>Clique para editar os estilos</a:t>
            </a:r>
          </a:p>
          <a:p>
            <a:pPr lvl="1"/>
            <a:r>
              <a:rPr lang="pt-PT" smtClean="0"/>
              <a:t>Segundo nível</a:t>
            </a:r>
          </a:p>
          <a:p>
            <a:pPr lvl="2"/>
            <a:r>
              <a:rPr lang="pt-PT" smtClean="0"/>
              <a:t>Terceiro nível</a:t>
            </a:r>
          </a:p>
          <a:p>
            <a:pPr lvl="3"/>
            <a:r>
              <a:rPr lang="pt-PT" smtClean="0"/>
              <a:t>Quarto nível</a:t>
            </a:r>
          </a:p>
          <a:p>
            <a:pPr lvl="4"/>
            <a:r>
              <a:rPr lang="pt-PT" smtClean="0"/>
              <a:t>Quinto nível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821895" y="2142067"/>
            <a:ext cx="4995332" cy="3649133"/>
          </a:xfrm>
        </p:spPr>
        <p:txBody>
          <a:bodyPr>
            <a:normAutofit/>
          </a:bodyPr>
          <a:lstStyle/>
          <a:p>
            <a:pPr lvl="0"/>
            <a:r>
              <a:rPr lang="pt-PT" smtClean="0"/>
              <a:t>Clique para editar os estilos</a:t>
            </a:r>
          </a:p>
          <a:p>
            <a:pPr lvl="1"/>
            <a:r>
              <a:rPr lang="pt-PT" smtClean="0"/>
              <a:t>Segundo nível</a:t>
            </a:r>
          </a:p>
          <a:p>
            <a:pPr lvl="2"/>
            <a:r>
              <a:rPr lang="pt-PT" smtClean="0"/>
              <a:t>Terceiro nível</a:t>
            </a:r>
          </a:p>
          <a:p>
            <a:pPr lvl="3"/>
            <a:r>
              <a:rPr lang="pt-PT" smtClean="0"/>
              <a:t>Quarto nível</a:t>
            </a:r>
          </a:p>
          <a:p>
            <a:pPr lvl="4"/>
            <a:r>
              <a:rPr lang="pt-PT" smtClean="0"/>
              <a:t>Quinto nível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946AAED-0E02-402A-B76E-524813CFD0E3}" type="datetimeFigureOut">
              <a:rPr lang="pt-PT" smtClean="0"/>
              <a:t>13-11-2016</a:t>
            </a:fld>
            <a:endParaRPr lang="pt-PT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50AE74-6367-4D11-9246-852013C27F21}" type="slidenum">
              <a:rPr lang="pt-PT" smtClean="0"/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307732501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8000">
        <p15:prstTrans prst="pageCurlDouble"/>
      </p:transition>
    </mc:Choice>
    <mc:Fallback xmlns="">
      <p:transition spd="slow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pt-PT" smtClean="0"/>
              <a:t>Clique para editar o estilo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 hasCustomPrompt="1"/>
          </p:nvPr>
        </p:nvSpPr>
        <p:spPr>
          <a:xfrm>
            <a:off x="973670" y="2218267"/>
            <a:ext cx="4709054" cy="576262"/>
          </a:xfrm>
        </p:spPr>
        <p:txBody>
          <a:bodyPr anchor="b">
            <a:noAutofit/>
          </a:bodyPr>
          <a:lstStyle>
            <a:lvl1pPr marL="0" indent="0">
              <a:buNone/>
              <a:defRPr sz="28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85801" y="2870201"/>
            <a:ext cx="4996923" cy="2920998"/>
          </a:xfrm>
        </p:spPr>
        <p:txBody>
          <a:bodyPr anchor="t">
            <a:normAutofit/>
          </a:bodyPr>
          <a:lstStyle/>
          <a:p>
            <a:pPr lvl="0"/>
            <a:r>
              <a:rPr lang="pt-PT" smtClean="0"/>
              <a:t>Clique para editar os estilos</a:t>
            </a:r>
          </a:p>
          <a:p>
            <a:pPr lvl="1"/>
            <a:r>
              <a:rPr lang="pt-PT" smtClean="0"/>
              <a:t>Segundo nível</a:t>
            </a:r>
          </a:p>
          <a:p>
            <a:pPr lvl="2"/>
            <a:r>
              <a:rPr lang="pt-PT" smtClean="0"/>
              <a:t>Terceiro nível</a:t>
            </a:r>
          </a:p>
          <a:p>
            <a:pPr lvl="3"/>
            <a:r>
              <a:rPr lang="pt-PT" smtClean="0"/>
              <a:t>Quarto nível</a:t>
            </a:r>
          </a:p>
          <a:p>
            <a:pPr lvl="4"/>
            <a:r>
              <a:rPr lang="pt-PT" smtClean="0"/>
              <a:t>Quinto nível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 hasCustomPrompt="1"/>
          </p:nvPr>
        </p:nvSpPr>
        <p:spPr>
          <a:xfrm>
            <a:off x="6096003" y="2226734"/>
            <a:ext cx="4722813" cy="576262"/>
          </a:xfrm>
        </p:spPr>
        <p:txBody>
          <a:bodyPr anchor="b">
            <a:noAutofit/>
          </a:bodyPr>
          <a:lstStyle>
            <a:lvl1pPr marL="0" indent="0">
              <a:buNone/>
              <a:defRPr sz="28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823483" y="2870201"/>
            <a:ext cx="4995334" cy="2920998"/>
          </a:xfrm>
        </p:spPr>
        <p:txBody>
          <a:bodyPr anchor="t">
            <a:normAutofit/>
          </a:bodyPr>
          <a:lstStyle/>
          <a:p>
            <a:pPr lvl="0"/>
            <a:r>
              <a:rPr lang="pt-PT" smtClean="0"/>
              <a:t>Clique para editar os estilos</a:t>
            </a:r>
          </a:p>
          <a:p>
            <a:pPr lvl="1"/>
            <a:r>
              <a:rPr lang="pt-PT" smtClean="0"/>
              <a:t>Segundo nível</a:t>
            </a:r>
          </a:p>
          <a:p>
            <a:pPr lvl="2"/>
            <a:r>
              <a:rPr lang="pt-PT" smtClean="0"/>
              <a:t>Terceiro nível</a:t>
            </a:r>
          </a:p>
          <a:p>
            <a:pPr lvl="3"/>
            <a:r>
              <a:rPr lang="pt-PT" smtClean="0"/>
              <a:t>Quarto nível</a:t>
            </a:r>
          </a:p>
          <a:p>
            <a:pPr lvl="4"/>
            <a:r>
              <a:rPr lang="pt-PT" smtClean="0"/>
              <a:t>Quinto nível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946AAED-0E02-402A-B76E-524813CFD0E3}" type="datetimeFigureOut">
              <a:rPr lang="pt-PT" smtClean="0"/>
              <a:t>13-11-2016</a:t>
            </a:fld>
            <a:endParaRPr lang="pt-PT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50AE74-6367-4D11-9246-852013C27F21}" type="slidenum">
              <a:rPr lang="pt-PT" smtClean="0"/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67552116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8000">
        <p15:prstTrans prst="pageCurlDouble"/>
      </p:transition>
    </mc:Choice>
    <mc:Fallback xmlns="">
      <p:transition spd="slow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Only" preserve="1">
  <p:cSld name="Só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 descr="Celestia-R1---OverlayContentH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88825" cy="6856214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PT" smtClean="0"/>
              <a:t>Clique para editar o estilo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946AAED-0E02-402A-B76E-524813CFD0E3}" type="datetimeFigureOut">
              <a:rPr lang="pt-PT" smtClean="0"/>
              <a:t>13-11-2016</a:t>
            </a:fld>
            <a:endParaRPr lang="pt-PT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50AE74-6367-4D11-9246-852013C27F21}" type="slidenum">
              <a:rPr lang="pt-PT" smtClean="0"/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217740039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8000">
        <p15:prstTrans prst="pageCurlDouble"/>
      </p:transition>
    </mc:Choice>
    <mc:Fallback xmlns="">
      <p:transition spd="slow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Celestia-R1---OverlayContentH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88825" cy="6856214"/>
          </a:xfrm>
          <a:prstGeom prst="rect">
            <a:avLst/>
          </a:prstGeom>
        </p:spPr>
      </p:pic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946AAED-0E02-402A-B76E-524813CFD0E3}" type="datetimeFigureOut">
              <a:rPr lang="pt-PT" smtClean="0"/>
              <a:t>13-11-2016</a:t>
            </a:fld>
            <a:endParaRPr lang="pt-PT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50AE74-6367-4D11-9246-852013C27F21}" type="slidenum">
              <a:rPr lang="pt-PT" smtClean="0"/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295347188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8000">
        <p15:prstTrans prst="pageCurlDouble"/>
      </p:transition>
    </mc:Choice>
    <mc:Fallback xmlns="">
      <p:transition spd="slow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Celestia-R1---OverlayContentH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88825" cy="6856214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2074333"/>
            <a:ext cx="3680885" cy="1371600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pt-PT" smtClean="0"/>
              <a:t>Clique para editar o estilo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648201" y="609601"/>
            <a:ext cx="6169026" cy="5181600"/>
          </a:xfrm>
        </p:spPr>
        <p:txBody>
          <a:bodyPr anchor="ctr">
            <a:normAutofit/>
          </a:bodyPr>
          <a:lstStyle/>
          <a:p>
            <a:pPr lvl="0"/>
            <a:r>
              <a:rPr lang="pt-PT" smtClean="0"/>
              <a:t>Clique para editar os estilos</a:t>
            </a:r>
          </a:p>
          <a:p>
            <a:pPr lvl="1"/>
            <a:r>
              <a:rPr lang="pt-PT" smtClean="0"/>
              <a:t>Segundo nível</a:t>
            </a:r>
          </a:p>
          <a:p>
            <a:pPr lvl="2"/>
            <a:r>
              <a:rPr lang="pt-PT" smtClean="0"/>
              <a:t>Terceiro nível</a:t>
            </a:r>
          </a:p>
          <a:p>
            <a:pPr lvl="3"/>
            <a:r>
              <a:rPr lang="pt-PT" smtClean="0"/>
              <a:t>Quarto nível</a:t>
            </a:r>
          </a:p>
          <a:p>
            <a:pPr lvl="4"/>
            <a:r>
              <a:rPr lang="pt-PT" smtClean="0"/>
              <a:t>Quinto nível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5800" y="3445933"/>
            <a:ext cx="3680885" cy="1828800"/>
          </a:xfrm>
        </p:spPr>
        <p:txBody>
          <a:bodyPr anchor="t">
            <a:normAutofit/>
          </a:bodyPr>
          <a:lstStyle>
            <a:lvl1pPr marL="0" indent="0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PT" smtClean="0"/>
              <a:t>Clique para editar os estilos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946AAED-0E02-402A-B76E-524813CFD0E3}" type="datetimeFigureOut">
              <a:rPr lang="pt-PT" smtClean="0"/>
              <a:t>13-11-2016</a:t>
            </a:fld>
            <a:endParaRPr lang="pt-PT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50AE74-6367-4D11-9246-852013C27F21}" type="slidenum">
              <a:rPr lang="pt-PT" smtClean="0"/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362509529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8000">
        <p15:prstTrans prst="pageCurlDouble"/>
      </p:transition>
    </mc:Choice>
    <mc:Fallback xmlns="">
      <p:transition spd="slow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Celestia-R1---OverlayContentH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88825" cy="6856214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1600200"/>
            <a:ext cx="6164653" cy="1371600"/>
          </a:xfrm>
        </p:spPr>
        <p:txBody>
          <a:bodyPr anchor="b">
            <a:normAutofit/>
          </a:bodyPr>
          <a:lstStyle>
            <a:lvl1pPr algn="l">
              <a:defRPr sz="2800" b="0"/>
            </a:lvl1pPr>
          </a:lstStyle>
          <a:p>
            <a:r>
              <a:rPr lang="pt-PT" smtClean="0"/>
              <a:t>Clique para editar o estilo</a:t>
            </a:r>
            <a:endParaRPr lang="en-US" dirty="0"/>
          </a:p>
        </p:txBody>
      </p:sp>
      <p:sp>
        <p:nvSpPr>
          <p:cNvPr id="14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7536253" y="914400"/>
            <a:ext cx="3280974" cy="4572000"/>
          </a:xfrm>
          <a:prstGeom prst="roundRect">
            <a:avLst>
              <a:gd name="adj" fmla="val 4280"/>
            </a:avLst>
          </a:prstGeom>
          <a:ln w="50800" cap="sq" cmpd="dbl">
            <a:gradFill flip="none" rotWithShape="1">
              <a:gsLst>
                <a:gs pos="0">
                  <a:srgbClr val="FFFFFF"/>
                </a:gs>
                <a:gs pos="100000">
                  <a:schemeClr val="tx1">
                    <a:alpha val="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pt-PT" smtClean="0"/>
              <a:t>Clique no ícone para adicionar uma imagem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5800" y="2971800"/>
            <a:ext cx="6164653" cy="1828800"/>
          </a:xfrm>
        </p:spPr>
        <p:txBody>
          <a:bodyPr anchor="t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PT" smtClean="0"/>
              <a:t>Clique para editar os estilos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946AAED-0E02-402A-B76E-524813CFD0E3}" type="datetimeFigureOut">
              <a:rPr lang="pt-PT" smtClean="0"/>
              <a:t>13-11-2016</a:t>
            </a:fld>
            <a:endParaRPr lang="pt-PT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50AE74-6367-4D11-9246-852013C27F21}" type="slidenum">
              <a:rPr lang="pt-PT" smtClean="0"/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157578781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8000">
        <p15:prstTrans prst="pageCurlDouble"/>
      </p:transition>
    </mc:Choice>
    <mc:Fallback xmlns="">
      <p:transition spd="slow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Fotografia Panorâmica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Celestia-R1---OverlayContentH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88825" cy="6856214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4732865"/>
            <a:ext cx="10131427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pt-PT" smtClean="0"/>
              <a:t>Clique para editar o estilo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371600" y="932112"/>
            <a:ext cx="8759827" cy="3164976"/>
          </a:xfrm>
          <a:prstGeom prst="roundRect">
            <a:avLst>
              <a:gd name="adj" fmla="val 4380"/>
            </a:avLst>
          </a:prstGeom>
          <a:ln w="50800" cap="sq" cmpd="dbl">
            <a:gradFill flip="none" rotWithShape="1">
              <a:gsLst>
                <a:gs pos="0">
                  <a:srgbClr val="FFFFFF"/>
                </a:gs>
                <a:gs pos="100000">
                  <a:schemeClr val="tx1">
                    <a:alpha val="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pt-PT" smtClean="0"/>
              <a:t>Clique no ícone para adicionar uma imagem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5800" y="5299603"/>
            <a:ext cx="10131427" cy="493712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PT" smtClean="0"/>
              <a:t>Clique para editar os estilos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946AAED-0E02-402A-B76E-524813CFD0E3}" type="datetimeFigureOut">
              <a:rPr lang="pt-PT" smtClean="0"/>
              <a:t>13-11-2016</a:t>
            </a:fld>
            <a:endParaRPr lang="pt-PT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50AE74-6367-4D11-9246-852013C27F21}" type="slidenum">
              <a:rPr lang="pt-PT" smtClean="0"/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6720574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8000">
        <p15:prstTrans prst="pageCurlDouble"/>
      </p:transition>
    </mc:Choice>
    <mc:Fallback xmlns="">
      <p:transition spd="slow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Título e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Celestia-R1---OverlayContentH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88825" cy="6856214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1" y="609601"/>
            <a:ext cx="10131427" cy="3124199"/>
          </a:xfrm>
        </p:spPr>
        <p:txBody>
          <a:bodyPr anchor="ctr">
            <a:normAutofit/>
          </a:bodyPr>
          <a:lstStyle>
            <a:lvl1pPr algn="l">
              <a:defRPr sz="3200" b="0" cap="none"/>
            </a:lvl1pPr>
          </a:lstStyle>
          <a:p>
            <a:r>
              <a:rPr lang="pt-PT" smtClean="0"/>
              <a:t>Clique para editar o estilo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5800" y="4343400"/>
            <a:ext cx="10131428" cy="1447800"/>
          </a:xfrm>
        </p:spPr>
        <p:txBody>
          <a:bodyPr anchor="ctr">
            <a:normAutofit/>
          </a:bodyPr>
          <a:lstStyle>
            <a:lvl1pPr marL="0" indent="0" algn="l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PT" smtClean="0"/>
              <a:t>Clique para editar os estilos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946AAED-0E02-402A-B76E-524813CFD0E3}" type="datetimeFigureOut">
              <a:rPr lang="pt-PT" smtClean="0"/>
              <a:t>13-11-2016</a:t>
            </a:fld>
            <a:endParaRPr lang="pt-PT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50AE74-6367-4D11-9246-852013C27F21}" type="slidenum">
              <a:rPr lang="pt-PT" smtClean="0"/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250368290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8000">
        <p15:prstTrans prst="pageCurlDouble"/>
      </p:transition>
    </mc:Choice>
    <mc:Fallback xmlns="">
      <p:transition spd="slow">
        <p:fade/>
      </p:transition>
    </mc:Fallback>
  </mc:AlternateContent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Citaçã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10" descr="Celestia-R1---OverlayContentH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88825" cy="6856214"/>
          </a:xfrm>
          <a:prstGeom prst="rect">
            <a:avLst/>
          </a:prstGeom>
        </p:spPr>
      </p:pic>
      <p:sp>
        <p:nvSpPr>
          <p:cNvPr id="13" name="TextBox 12"/>
          <p:cNvSpPr txBox="1"/>
          <p:nvPr/>
        </p:nvSpPr>
        <p:spPr>
          <a:xfrm>
            <a:off x="10237867" y="2743200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488275" y="823337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6" name="Title 1"/>
          <p:cNvSpPr>
            <a:spLocks noGrp="1"/>
          </p:cNvSpPr>
          <p:nvPr>
            <p:ph type="title"/>
          </p:nvPr>
        </p:nvSpPr>
        <p:spPr>
          <a:xfrm>
            <a:off x="992267" y="609601"/>
            <a:ext cx="9550399" cy="2743199"/>
          </a:xfrm>
        </p:spPr>
        <p:txBody>
          <a:bodyPr anchor="ctr">
            <a:normAutofit/>
          </a:bodyPr>
          <a:lstStyle>
            <a:lvl1pPr algn="l">
              <a:defRPr sz="3200" b="0" cap="none">
                <a:solidFill>
                  <a:schemeClr val="tx1"/>
                </a:solidFill>
              </a:defRPr>
            </a:lvl1pPr>
          </a:lstStyle>
          <a:p>
            <a:r>
              <a:rPr lang="pt-PT" smtClean="0"/>
              <a:t>Clique para editar o estilo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097875" y="3352800"/>
            <a:ext cx="9339184" cy="381000"/>
          </a:xfrm>
        </p:spPr>
        <p:txBody>
          <a:bodyPr anchor="ctr"/>
          <a:lstStyle>
            <a:lvl1pPr marL="0" indent="0">
              <a:buFontTx/>
              <a:buNone/>
              <a:defRPr/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pt-PT" smtClean="0"/>
              <a:t>Clique para editar os estilos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7465" y="4343400"/>
            <a:ext cx="10152367" cy="1447800"/>
          </a:xfrm>
        </p:spPr>
        <p:txBody>
          <a:bodyPr anchor="ctr">
            <a:normAutofit/>
          </a:bodyPr>
          <a:lstStyle>
            <a:lvl1pPr marL="0" indent="0" algn="l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PT" smtClean="0"/>
              <a:t>Clique para editar os estilos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946AAED-0E02-402A-B76E-524813CFD0E3}" type="datetimeFigureOut">
              <a:rPr lang="pt-PT" smtClean="0"/>
              <a:t>13-11-2016</a:t>
            </a:fld>
            <a:endParaRPr lang="pt-PT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50AE74-6367-4D11-9246-852013C27F21}" type="slidenum">
              <a:rPr lang="pt-PT" smtClean="0"/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296986729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8000">
        <p15:prstTrans prst="pageCurlDouble"/>
      </p:transition>
    </mc:Choice>
    <mc:Fallback xmlns="">
      <p:transition spd="slow">
        <p:fade/>
      </p:transition>
    </mc:Fallback>
  </mc:AlternateContent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Cartão de Nom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Celestia-R1---OverlayContentH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88825" cy="6856214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2" y="3308581"/>
            <a:ext cx="10131425" cy="1468800"/>
          </a:xfrm>
        </p:spPr>
        <p:txBody>
          <a:bodyPr anchor="b">
            <a:normAutofit/>
          </a:bodyPr>
          <a:lstStyle>
            <a:lvl1pPr algn="l">
              <a:defRPr sz="3200" b="0" cap="none"/>
            </a:lvl1pPr>
          </a:lstStyle>
          <a:p>
            <a:r>
              <a:rPr lang="pt-PT" smtClean="0"/>
              <a:t>Clique para editar o estilo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5801" y="4777381"/>
            <a:ext cx="10131426" cy="860400"/>
          </a:xfrm>
        </p:spPr>
        <p:txBody>
          <a:bodyPr anchor="t">
            <a:normAutofit/>
          </a:bodyPr>
          <a:lstStyle>
            <a:lvl1pPr marL="0" indent="0" algn="l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PT" smtClean="0"/>
              <a:t>Clique para editar os estilos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946AAED-0E02-402A-B76E-524813CFD0E3}" type="datetimeFigureOut">
              <a:rPr lang="pt-PT" smtClean="0"/>
              <a:t>13-11-2016</a:t>
            </a:fld>
            <a:endParaRPr lang="pt-PT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50AE74-6367-4D11-9246-852013C27F21}" type="slidenum">
              <a:rPr lang="pt-PT" smtClean="0"/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7714479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8000">
        <p15:prstTrans prst="pageCurlDouble"/>
      </p:transition>
    </mc:Choice>
    <mc:Fallback xmlns="">
      <p:transition spd="slow">
        <p:fade/>
      </p:transition>
    </mc:Fallback>
  </mc:AlternateContent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Cartão de Nome com Cit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10" descr="Celestia-R1---OverlayContentH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88825" cy="6856214"/>
          </a:xfrm>
          <a:prstGeom prst="rect">
            <a:avLst/>
          </a:prstGeom>
        </p:spPr>
      </p:pic>
      <p:sp>
        <p:nvSpPr>
          <p:cNvPr id="13" name="TextBox 12"/>
          <p:cNvSpPr txBox="1"/>
          <p:nvPr/>
        </p:nvSpPr>
        <p:spPr>
          <a:xfrm>
            <a:off x="10237867" y="2743200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488275" y="823337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6" name="Title 1"/>
          <p:cNvSpPr>
            <a:spLocks noGrp="1"/>
          </p:cNvSpPr>
          <p:nvPr>
            <p:ph type="title"/>
          </p:nvPr>
        </p:nvSpPr>
        <p:spPr>
          <a:xfrm>
            <a:off x="992267" y="609601"/>
            <a:ext cx="9550399" cy="2743199"/>
          </a:xfrm>
        </p:spPr>
        <p:txBody>
          <a:bodyPr anchor="ctr">
            <a:normAutofit/>
          </a:bodyPr>
          <a:lstStyle>
            <a:lvl1pPr algn="l">
              <a:defRPr sz="3200" b="0" cap="none">
                <a:solidFill>
                  <a:schemeClr val="tx1"/>
                </a:solidFill>
              </a:defRPr>
            </a:lvl1pPr>
          </a:lstStyle>
          <a:p>
            <a:r>
              <a:rPr lang="pt-PT" smtClean="0"/>
              <a:t>Clique para editar o estilo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85800" y="3886200"/>
            <a:ext cx="10135436" cy="889000"/>
          </a:xfrm>
        </p:spPr>
        <p:txBody>
          <a:bodyPr vert="horz" lIns="91440" tIns="45720" rIns="91440" bIns="45720" rtlCol="0" anchor="b">
            <a:normAutofit/>
          </a:bodyPr>
          <a:lstStyle>
            <a:lvl1pPr>
              <a:buNone/>
              <a:defRPr lang="en-US" sz="2400" b="0" cap="none" dirty="0">
                <a:ln w="3175" cmpd="sng">
                  <a:noFill/>
                </a:ln>
                <a:solidFill>
                  <a:schemeClr val="tx1"/>
                </a:solidFill>
                <a:effectLst/>
              </a:defRPr>
            </a:lvl1pPr>
          </a:lstStyle>
          <a:p>
            <a:pPr marL="0" lvl="0">
              <a:spcBef>
                <a:spcPct val="0"/>
              </a:spcBef>
              <a:buNone/>
            </a:pPr>
            <a:r>
              <a:rPr lang="pt-PT" smtClean="0"/>
              <a:t>Clique para editar os estilos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5799" y="4775200"/>
            <a:ext cx="10135436" cy="1016000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PT" smtClean="0"/>
              <a:t>Clique para editar os estilos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946AAED-0E02-402A-B76E-524813CFD0E3}" type="datetimeFigureOut">
              <a:rPr lang="pt-PT" smtClean="0"/>
              <a:t>13-11-2016</a:t>
            </a:fld>
            <a:endParaRPr lang="pt-PT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50AE74-6367-4D11-9246-852013C27F21}" type="slidenum">
              <a:rPr lang="pt-PT" smtClean="0"/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404152504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8000">
        <p15:prstTrans prst="pageCurlDouble"/>
      </p:transition>
    </mc:Choice>
    <mc:Fallback xmlns="">
      <p:transition spd="slow">
        <p:fade/>
      </p:transition>
    </mc:Fallback>
  </mc:AlternateContent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Verdadeiro ou Fals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Celestia-R1---OverlayContentH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88825" cy="6856214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1" y="609601"/>
            <a:ext cx="10131427" cy="2743199"/>
          </a:xfrm>
        </p:spPr>
        <p:txBody>
          <a:bodyPr vert="horz" lIns="91440" tIns="45720" rIns="91440" bIns="45720" rtlCol="0" anchor="ctr">
            <a:normAutofit/>
          </a:bodyPr>
          <a:lstStyle>
            <a:lvl1pPr>
              <a:defRPr lang="en-US" b="0" dirty="0"/>
            </a:lvl1pPr>
          </a:lstStyle>
          <a:p>
            <a:pPr marL="0" lvl="0"/>
            <a:r>
              <a:rPr lang="pt-PT" smtClean="0"/>
              <a:t>Clique para editar o estilo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85801" y="3505200"/>
            <a:ext cx="10131428" cy="838200"/>
          </a:xfrm>
        </p:spPr>
        <p:txBody>
          <a:bodyPr vert="horz" lIns="91440" tIns="45720" rIns="91440" bIns="45720" rtlCol="0" anchor="b">
            <a:normAutofit/>
          </a:bodyPr>
          <a:lstStyle>
            <a:lvl1pPr>
              <a:buNone/>
              <a:defRPr lang="en-US" sz="2800" b="0" cap="none" dirty="0">
                <a:ln w="3175" cmpd="sng">
                  <a:noFill/>
                </a:ln>
                <a:solidFill>
                  <a:schemeClr val="tx1"/>
                </a:solidFill>
                <a:effectLst/>
              </a:defRPr>
            </a:lvl1pPr>
          </a:lstStyle>
          <a:p>
            <a:pPr marL="0" lvl="0">
              <a:spcBef>
                <a:spcPct val="0"/>
              </a:spcBef>
              <a:buNone/>
            </a:pPr>
            <a:r>
              <a:rPr lang="pt-PT" smtClean="0"/>
              <a:t>Clique para editar os estilos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5800" y="4343400"/>
            <a:ext cx="10131428" cy="1447800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PT" smtClean="0"/>
              <a:t>Clique para editar os estilos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946AAED-0E02-402A-B76E-524813CFD0E3}" type="datetimeFigureOut">
              <a:rPr lang="pt-PT" smtClean="0"/>
              <a:t>13-11-2016</a:t>
            </a:fld>
            <a:endParaRPr lang="pt-PT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50AE74-6367-4D11-9246-852013C27F21}" type="slidenum">
              <a:rPr lang="pt-PT" smtClean="0"/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106644458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8000">
        <p15:prstTrans prst="pageCurlDouble"/>
      </p:transition>
    </mc:Choice>
    <mc:Fallback xmlns="">
      <p:transition spd="slow">
        <p:fade/>
      </p:transition>
    </mc:Fallback>
  </mc:AlternateContent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Celestia-R1---OverlayContentH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88825" cy="6856214"/>
          </a:xfrm>
          <a:prstGeom prst="rect">
            <a:avLst/>
          </a:prstGeom>
        </p:spPr>
      </p:pic>
      <p:sp>
        <p:nvSpPr>
          <p:cNvPr id="8" name="Title 1"/>
          <p:cNvSpPr>
            <a:spLocks noGrp="1"/>
          </p:cNvSpPr>
          <p:nvPr>
            <p:ph type="title"/>
          </p:nvPr>
        </p:nvSpPr>
        <p:spPr>
          <a:xfrm>
            <a:off x="685801" y="609600"/>
            <a:ext cx="10131425" cy="1456267"/>
          </a:xfrm>
        </p:spPr>
        <p:txBody>
          <a:bodyPr/>
          <a:lstStyle/>
          <a:p>
            <a:r>
              <a:rPr lang="pt-PT" smtClean="0"/>
              <a:t>Clique para editar o estilo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pt-PT" smtClean="0"/>
              <a:t>Clique para editar os estilos</a:t>
            </a:r>
          </a:p>
          <a:p>
            <a:pPr lvl="1"/>
            <a:r>
              <a:rPr lang="pt-PT" smtClean="0"/>
              <a:t>Segundo nível</a:t>
            </a:r>
          </a:p>
          <a:p>
            <a:pPr lvl="2"/>
            <a:r>
              <a:rPr lang="pt-PT" smtClean="0"/>
              <a:t>Terceiro nível</a:t>
            </a:r>
          </a:p>
          <a:p>
            <a:pPr lvl="3"/>
            <a:r>
              <a:rPr lang="pt-PT" smtClean="0"/>
              <a:t>Quarto nível</a:t>
            </a:r>
          </a:p>
          <a:p>
            <a:pPr lvl="4"/>
            <a:r>
              <a:rPr lang="pt-PT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946AAED-0E02-402A-B76E-524813CFD0E3}" type="datetimeFigureOut">
              <a:rPr lang="pt-PT" smtClean="0"/>
              <a:t>13-11-2016</a:t>
            </a:fld>
            <a:endParaRPr lang="pt-PT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50AE74-6367-4D11-9246-852013C27F21}" type="slidenum">
              <a:rPr lang="pt-PT" smtClean="0"/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247863545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8000">
        <p15:prstTrans prst="pageCurlDouble"/>
      </p:transition>
    </mc:Choice>
    <mc:Fallback xmlns="">
      <p:transition spd="slow">
        <p:fade/>
      </p:transition>
    </mc:Fallback>
  </mc:AlternateContent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Título vertical e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Celestia-R1---OverlayContentH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88825" cy="6856214"/>
          </a:xfrm>
          <a:prstGeom prst="rect">
            <a:avLst/>
          </a:prstGeom>
        </p:spPr>
      </p:pic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658675" y="609599"/>
            <a:ext cx="2158552" cy="5181601"/>
          </a:xfrm>
        </p:spPr>
        <p:txBody>
          <a:bodyPr vert="eaVert"/>
          <a:lstStyle/>
          <a:p>
            <a:r>
              <a:rPr lang="pt-PT" smtClean="0"/>
              <a:t>Clique para editar o estilo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85800" y="609600"/>
            <a:ext cx="7832116" cy="5181600"/>
          </a:xfrm>
        </p:spPr>
        <p:txBody>
          <a:bodyPr vert="eaVert" anchor="t"/>
          <a:lstStyle/>
          <a:p>
            <a:pPr lvl="0"/>
            <a:r>
              <a:rPr lang="pt-PT" smtClean="0"/>
              <a:t>Clique para editar os estilos</a:t>
            </a:r>
          </a:p>
          <a:p>
            <a:pPr lvl="1"/>
            <a:r>
              <a:rPr lang="pt-PT" smtClean="0"/>
              <a:t>Segundo nível</a:t>
            </a:r>
          </a:p>
          <a:p>
            <a:pPr lvl="2"/>
            <a:r>
              <a:rPr lang="pt-PT" smtClean="0"/>
              <a:t>Terceiro nível</a:t>
            </a:r>
          </a:p>
          <a:p>
            <a:pPr lvl="3"/>
            <a:r>
              <a:rPr lang="pt-PT" smtClean="0"/>
              <a:t>Quarto nível</a:t>
            </a:r>
          </a:p>
          <a:p>
            <a:pPr lvl="4"/>
            <a:r>
              <a:rPr lang="pt-PT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946AAED-0E02-402A-B76E-524813CFD0E3}" type="datetimeFigureOut">
              <a:rPr lang="pt-PT" smtClean="0"/>
              <a:t>13-11-2016</a:t>
            </a:fld>
            <a:endParaRPr lang="pt-PT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50AE74-6367-4D11-9246-852013C27F21}" type="slidenum">
              <a:rPr lang="pt-PT" smtClean="0"/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340118355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8000">
        <p15:prstTrans prst="pageCurlDouble"/>
      </p:transition>
    </mc:Choice>
    <mc:Fallback xmlns="">
      <p:transition spd="slow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2.jp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9">
            <a:lum/>
          </a:blip>
          <a:srcRect/>
          <a:stretch>
            <a:fillRect t="-9000" b="-9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85801" y="609600"/>
            <a:ext cx="10131425" cy="1456267"/>
          </a:xfrm>
          <a:prstGeom prst="rect">
            <a:avLst/>
          </a:prstGeom>
          <a:effectLst/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PT" smtClean="0"/>
              <a:t>Clique para editar o estilo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5801" y="2142067"/>
            <a:ext cx="10131425" cy="364913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lvl="0"/>
            <a:r>
              <a:rPr lang="pt-PT" smtClean="0"/>
              <a:t>Clique para editar os estilos</a:t>
            </a:r>
          </a:p>
          <a:p>
            <a:pPr lvl="1"/>
            <a:r>
              <a:rPr lang="pt-PT" smtClean="0"/>
              <a:t>Segundo nível</a:t>
            </a:r>
          </a:p>
          <a:p>
            <a:pPr lvl="2"/>
            <a:r>
              <a:rPr lang="pt-PT" smtClean="0"/>
              <a:t>Terceiro nível</a:t>
            </a:r>
          </a:p>
          <a:p>
            <a:pPr lvl="3"/>
            <a:r>
              <a:rPr lang="pt-PT" smtClean="0"/>
              <a:t>Quarto nível</a:t>
            </a:r>
          </a:p>
          <a:p>
            <a:pPr lvl="4"/>
            <a:r>
              <a:rPr lang="pt-PT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589660" y="5870575"/>
            <a:ext cx="1600200" cy="3778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fld id="{3946AAED-0E02-402A-B76E-524813CFD0E3}" type="datetimeFigureOut">
              <a:rPr lang="pt-PT" smtClean="0"/>
              <a:t>13-11-2016</a:t>
            </a:fld>
            <a:endParaRPr lang="pt-PT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85800" y="5870575"/>
            <a:ext cx="7827659" cy="3778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endParaRPr lang="pt-PT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266060" y="5870575"/>
            <a:ext cx="551167" cy="3778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fld id="{B950AE74-6367-4D11-9246-852013C27F21}" type="slidenum">
              <a:rPr lang="pt-PT" smtClean="0"/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3132207080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79" r:id="rId1"/>
    <p:sldLayoutId id="2147483680" r:id="rId2"/>
    <p:sldLayoutId id="2147483681" r:id="rId3"/>
    <p:sldLayoutId id="2147483682" r:id="rId4"/>
    <p:sldLayoutId id="2147483683" r:id="rId5"/>
    <p:sldLayoutId id="2147483684" r:id="rId6"/>
    <p:sldLayoutId id="2147483685" r:id="rId7"/>
    <p:sldLayoutId id="2147483686" r:id="rId8"/>
    <p:sldLayoutId id="2147483687" r:id="rId9"/>
    <p:sldLayoutId id="2147483688" r:id="rId10"/>
    <p:sldLayoutId id="2147483689" r:id="rId11"/>
    <p:sldLayoutId id="2147483690" r:id="rId12"/>
    <p:sldLayoutId id="2147483691" r:id="rId13"/>
    <p:sldLayoutId id="2147483692" r:id="rId14"/>
    <p:sldLayoutId id="2147483693" r:id="rId15"/>
    <p:sldLayoutId id="2147483694" r:id="rId16"/>
    <p:sldLayoutId id="2147483695" r:id="rId17"/>
  </p:sldLayoutIdLst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8000">
        <p15:prstTrans prst="pageCurlDouble"/>
      </p:transition>
    </mc:Choice>
    <mc:Fallback xmlns="">
      <p:transition spd="slow">
        <p:fade/>
      </p:transition>
    </mc:Fallback>
  </mc:AlternateContent>
  <p:txStyles>
    <p:titleStyle>
      <a:lvl1pPr algn="l" defTabSz="457200" rtl="0" eaLnBrk="1" latinLnBrk="0" hangingPunct="1">
        <a:spcBef>
          <a:spcPct val="0"/>
        </a:spcBef>
        <a:buNone/>
        <a:defRPr sz="3600" kern="1200" cap="all">
          <a:ln w="3175" cmpd="sng">
            <a:noFill/>
          </a:ln>
          <a:solidFill>
            <a:schemeClr val="tx1"/>
          </a:solidFill>
          <a:effectLst/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85750" indent="-285750" algn="l" defTabSz="457200" rtl="0" eaLnBrk="1" latinLnBrk="0" hangingPunct="1">
        <a:spcBef>
          <a:spcPts val="0"/>
        </a:spcBef>
        <a:spcAft>
          <a:spcPts val="1000"/>
        </a:spcAft>
        <a:buClr>
          <a:schemeClr val="tx1"/>
        </a:buClr>
        <a:buSzPct val="100000"/>
        <a:buFont typeface="Arial"/>
        <a:buChar char="•"/>
        <a:defRPr sz="18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0"/>
        </a:spcBef>
        <a:spcAft>
          <a:spcPts val="1000"/>
        </a:spcAft>
        <a:buClr>
          <a:schemeClr val="tx1"/>
        </a:buClr>
        <a:buSzPct val="100000"/>
        <a:buFont typeface="Arial"/>
        <a:buChar char="•"/>
        <a:defRPr sz="16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2pPr>
      <a:lvl3pPr marL="1200150" indent="-285750" algn="l" defTabSz="457200" rtl="0" eaLnBrk="1" latinLnBrk="0" hangingPunct="1">
        <a:spcBef>
          <a:spcPts val="0"/>
        </a:spcBef>
        <a:spcAft>
          <a:spcPts val="1000"/>
        </a:spcAft>
        <a:buClr>
          <a:schemeClr val="tx1"/>
        </a:buClr>
        <a:buSzPct val="100000"/>
        <a:buFont typeface="Arial"/>
        <a:buChar char="•"/>
        <a:defRPr sz="14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3pPr>
      <a:lvl4pPr marL="1543050" indent="-171450" algn="l" defTabSz="457200" rtl="0" eaLnBrk="1" latinLnBrk="0" hangingPunct="1">
        <a:spcBef>
          <a:spcPts val="0"/>
        </a:spcBef>
        <a:spcAft>
          <a:spcPts val="1000"/>
        </a:spcAft>
        <a:buClr>
          <a:schemeClr val="tx1"/>
        </a:buClr>
        <a:buSzPct val="100000"/>
        <a:buFont typeface="Arial"/>
        <a:buChar char="•"/>
        <a:defRPr sz="12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4pPr>
      <a:lvl5pPr marL="2000250" indent="-171450" algn="l" defTabSz="457200" rtl="0" eaLnBrk="1" latinLnBrk="0" hangingPunct="1">
        <a:spcBef>
          <a:spcPts val="0"/>
        </a:spcBef>
        <a:spcAft>
          <a:spcPts val="1000"/>
        </a:spcAft>
        <a:buClr>
          <a:schemeClr val="tx1"/>
        </a:buClr>
        <a:buSzPct val="100000"/>
        <a:buFont typeface="Arial"/>
        <a:buChar char="•"/>
        <a:defRPr sz="12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0"/>
        </a:spcBef>
        <a:spcAft>
          <a:spcPts val="1000"/>
        </a:spcAft>
        <a:buClr>
          <a:schemeClr val="tx1"/>
        </a:buClr>
        <a:buSzPct val="100000"/>
        <a:buFont typeface="Arial"/>
        <a:buChar char="•"/>
        <a:defRPr sz="12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0"/>
        </a:spcBef>
        <a:spcAft>
          <a:spcPts val="1000"/>
        </a:spcAft>
        <a:buClr>
          <a:schemeClr val="tx1"/>
        </a:buClr>
        <a:buSzPct val="100000"/>
        <a:buFont typeface="Arial"/>
        <a:buChar char="•"/>
        <a:defRPr sz="12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0"/>
        </a:spcBef>
        <a:spcAft>
          <a:spcPts val="1000"/>
        </a:spcAft>
        <a:buClr>
          <a:schemeClr val="tx1"/>
        </a:buClr>
        <a:buSzPct val="100000"/>
        <a:buFont typeface="Arial"/>
        <a:buChar char="•"/>
        <a:defRPr sz="12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0"/>
        </a:spcBef>
        <a:spcAft>
          <a:spcPts val="1000"/>
        </a:spcAft>
        <a:buClr>
          <a:schemeClr val="tx1"/>
        </a:buClr>
        <a:buSzPct val="100000"/>
        <a:buFont typeface="Arial"/>
        <a:buChar char="•"/>
        <a:defRPr sz="12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gif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gif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5" Type="http://schemas.openxmlformats.org/officeDocument/2006/relationships/audio" Target="../media/audio1.wav"/><Relationship Id="rId4" Type="http://schemas.openxmlformats.org/officeDocument/2006/relationships/image" Target="../media/image5.gif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g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5.gif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gif"/><Relationship Id="rId2" Type="http://schemas.openxmlformats.org/officeDocument/2006/relationships/image" Target="../media/image8.gif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gif"/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gif"/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gif"/><Relationship Id="rId2" Type="http://schemas.openxmlformats.org/officeDocument/2006/relationships/image" Target="../media/image11.gif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gif"/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gif"/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gif"/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gif"/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gif"/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gif"/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gif"/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gif"/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gif"/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gif"/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gif"/><Relationship Id="rId2" Type="http://schemas.openxmlformats.org/officeDocument/2006/relationships/image" Target="../media/image22.jp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gif"/><Relationship Id="rId2" Type="http://schemas.openxmlformats.org/officeDocument/2006/relationships/image" Target="../media/image23.jp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gif"/><Relationship Id="rId3" Type="http://schemas.openxmlformats.org/officeDocument/2006/relationships/hyperlink" Target="mailto:lopesolg@gmail.com" TargetMode="External"/><Relationship Id="rId7" Type="http://schemas.openxmlformats.org/officeDocument/2006/relationships/image" Target="../media/image25.png"/><Relationship Id="rId2" Type="http://schemas.openxmlformats.org/officeDocument/2006/relationships/image" Target="../media/image24.jpg"/><Relationship Id="rId1" Type="http://schemas.openxmlformats.org/officeDocument/2006/relationships/slideLayout" Target="../slideLayouts/slideLayout7.xml"/><Relationship Id="rId6" Type="http://schemas.openxmlformats.org/officeDocument/2006/relationships/hyperlink" Target="http://www.youtube.com/user/olgagomeslopes" TargetMode="External"/><Relationship Id="rId5" Type="http://schemas.openxmlformats.org/officeDocument/2006/relationships/hyperlink" Target="http://www.sergrasan.com/olgalopesslides" TargetMode="External"/><Relationship Id="rId4" Type="http://schemas.openxmlformats.org/officeDocument/2006/relationships/hyperlink" Target="http://www.facebook.com/olga.lopes.16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6" descr="neve.gif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12191999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6909948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p14:dur="10" advTm="5000">
        <p15:prstTrans prst="pageCurlDouble"/>
      </p:transition>
    </mc:Choice>
    <mc:Fallback xmlns="">
      <p:transition advTm="5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98874" y="0"/>
            <a:ext cx="6093126" cy="6858000"/>
          </a:xfrm>
          <a:prstGeom prst="rect">
            <a:avLst/>
          </a:prstGeom>
          <a:effectLst>
            <a:softEdge rad="1270000"/>
          </a:effectLst>
        </p:spPr>
      </p:pic>
      <p:pic>
        <p:nvPicPr>
          <p:cNvPr id="5" name="Imagem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0" y="0"/>
            <a:ext cx="6098875" cy="6858000"/>
          </a:xfrm>
          <a:prstGeom prst="rect">
            <a:avLst/>
          </a:prstGeom>
          <a:effectLst>
            <a:softEdge rad="1270000"/>
          </a:effectLst>
        </p:spPr>
      </p:pic>
      <p:sp>
        <p:nvSpPr>
          <p:cNvPr id="2" name="Retângulo 1"/>
          <p:cNvSpPr/>
          <p:nvPr/>
        </p:nvSpPr>
        <p:spPr>
          <a:xfrm>
            <a:off x="2211236" y="4378867"/>
            <a:ext cx="7489551" cy="83099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pt-PT" sz="4800" b="1" dirty="0">
                <a:ln w="10160">
                  <a:solidFill>
                    <a:schemeClr val="bg2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Bookman Old Style" panose="02050604050505020204" pitchFamily="18" charset="0"/>
              </a:rPr>
              <a:t>Dezembro é diferente! </a:t>
            </a:r>
          </a:p>
        </p:txBody>
      </p:sp>
      <p:pic>
        <p:nvPicPr>
          <p:cNvPr id="6" name="Picture 16" descr="neve.gif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0" y="0"/>
            <a:ext cx="12191999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770409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8000" advTm="9000">
        <p15:prstTrans prst="pageCurlDouble"/>
        <p:sndAc>
          <p:stSnd loop="1">
            <p:snd r:embed="rId2" name="Josh Groban-Believe.wav"/>
          </p:stSnd>
        </p:sndAc>
      </p:transition>
    </mc:Choice>
    <mc:Fallback xmlns="">
      <p:transition spd="slow" advTm="9000">
        <p:fade/>
        <p:sndAc>
          <p:stSnd loop="1">
            <p:snd r:embed="rId5" name="Josh Groban-Believe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0"/>
            <a:ext cx="12192001" cy="68580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6" name="Imagem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574915" y="261840"/>
            <a:ext cx="8811701" cy="6380673"/>
          </a:xfrm>
          <a:prstGeom prst="rect">
            <a:avLst/>
          </a:prstGeom>
          <a:effectLst>
            <a:softEdge rad="1270000"/>
          </a:effectLst>
        </p:spPr>
      </p:pic>
      <p:sp>
        <p:nvSpPr>
          <p:cNvPr id="2" name="Retângulo 1"/>
          <p:cNvSpPr/>
          <p:nvPr/>
        </p:nvSpPr>
        <p:spPr>
          <a:xfrm>
            <a:off x="6095998" y="4087968"/>
            <a:ext cx="6096000" cy="2554545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pt-PT" sz="3200" b="1" dirty="0">
                <a:ln w="10160">
                  <a:solidFill>
                    <a:schemeClr val="bg2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Bookman Old Style" panose="02050604050505020204" pitchFamily="18" charset="0"/>
              </a:rPr>
              <a:t>Dezembro é um mês para ser vivido com toda a intensidade. Não há motivos para não curtir dezembro como ele merece. </a:t>
            </a:r>
          </a:p>
        </p:txBody>
      </p:sp>
      <p:pic>
        <p:nvPicPr>
          <p:cNvPr id="5" name="Picture 16" descr="neve.gif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-4" y="-2685366"/>
            <a:ext cx="12191999" cy="954336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6597626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8000" advTm="18000">
        <p15:prstTrans prst="pageCurlDouble"/>
      </p:transition>
    </mc:Choice>
    <mc:Fallback xmlns="">
      <p:transition spd="slow" advTm="18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13934" y="0"/>
            <a:ext cx="10193868" cy="5401734"/>
          </a:xfrm>
          <a:prstGeom prst="rect">
            <a:avLst/>
          </a:prstGeom>
          <a:ln>
            <a:noFill/>
          </a:ln>
          <a:effectLst>
            <a:softEdge rad="1270000"/>
          </a:effectLst>
        </p:spPr>
      </p:pic>
      <p:sp>
        <p:nvSpPr>
          <p:cNvPr id="3" name="Retângulo 2"/>
          <p:cNvSpPr/>
          <p:nvPr/>
        </p:nvSpPr>
        <p:spPr>
          <a:xfrm>
            <a:off x="524933" y="4652203"/>
            <a:ext cx="8847667" cy="206210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PT" dirty="0"/>
              <a:t> </a:t>
            </a:r>
            <a:r>
              <a:rPr lang="pt-PT" sz="3200" b="1" dirty="0">
                <a:ln w="10160">
                  <a:solidFill>
                    <a:schemeClr val="bg2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Bookman Old Style" panose="02050604050505020204" pitchFamily="18" charset="0"/>
              </a:rPr>
              <a:t>Chegamos ao último mês do ano. Só isso já dá para comemorar. Por pior que tenha sido este ano, chegamos vivos até aqui. Comemore! </a:t>
            </a:r>
          </a:p>
        </p:txBody>
      </p:sp>
      <p:pic>
        <p:nvPicPr>
          <p:cNvPr id="5" name="Picture 16" descr="neve.gif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0"/>
            <a:ext cx="12191999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1012956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8000" advTm="18000">
        <p15:prstTrans prst="pageCurlDouble"/>
      </p:transition>
    </mc:Choice>
    <mc:Fallback xmlns="">
      <p:transition spd="slow" advTm="18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8867" y="0"/>
            <a:ext cx="10947400" cy="6053667"/>
          </a:xfrm>
          <a:prstGeom prst="rect">
            <a:avLst/>
          </a:prstGeom>
          <a:ln>
            <a:noFill/>
          </a:ln>
          <a:effectLst>
            <a:softEdge rad="1270000"/>
          </a:effectLst>
        </p:spPr>
      </p:pic>
      <p:sp>
        <p:nvSpPr>
          <p:cNvPr id="3" name="Retângulo 2"/>
          <p:cNvSpPr/>
          <p:nvPr/>
        </p:nvSpPr>
        <p:spPr>
          <a:xfrm>
            <a:off x="1786467" y="5465002"/>
            <a:ext cx="4597400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PT" sz="3200" dirty="0">
                <a:latin typeface="Bookman Old Style" panose="02050604050505020204" pitchFamily="18" charset="0"/>
              </a:rPr>
              <a:t> </a:t>
            </a:r>
            <a:r>
              <a:rPr lang="pt-PT" sz="3200" b="1" dirty="0">
                <a:ln w="10160">
                  <a:solidFill>
                    <a:schemeClr val="bg2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Bookman Old Style" panose="02050604050505020204" pitchFamily="18" charset="0"/>
              </a:rPr>
              <a:t>Dezembro é Natal. Natal é renascer. </a:t>
            </a:r>
          </a:p>
        </p:txBody>
      </p:sp>
      <p:pic>
        <p:nvPicPr>
          <p:cNvPr id="4" name="Picture 16" descr="neve.gif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0"/>
            <a:ext cx="12191999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4293083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8000" advTm="10000">
        <p15:prstTrans prst="pageCurlDouble"/>
      </p:transition>
    </mc:Choice>
    <mc:Fallback xmlns="">
      <p:transition spd="slow" advTm="1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54111" y="600690"/>
            <a:ext cx="8572500" cy="5695950"/>
          </a:xfrm>
          <a:prstGeom prst="rect">
            <a:avLst/>
          </a:prstGeom>
          <a:effectLst>
            <a:softEdge rad="1270000"/>
          </a:effectLst>
        </p:spPr>
      </p:pic>
      <p:sp>
        <p:nvSpPr>
          <p:cNvPr id="3" name="Retângulo 2"/>
          <p:cNvSpPr/>
          <p:nvPr/>
        </p:nvSpPr>
        <p:spPr>
          <a:xfrm>
            <a:off x="186267" y="3639234"/>
            <a:ext cx="5130800" cy="304698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PT" sz="3200" b="1" dirty="0">
                <a:ln w="10160">
                  <a:solidFill>
                    <a:schemeClr val="bg2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Bookman Old Style" panose="02050604050505020204" pitchFamily="18" charset="0"/>
              </a:rPr>
              <a:t>Como renascer é nascer de novo, dezembro é tempo de perdoar o passado. Perdoe tudo neste dezembro. </a:t>
            </a:r>
          </a:p>
        </p:txBody>
      </p:sp>
      <p:pic>
        <p:nvPicPr>
          <p:cNvPr id="4" name="Picture 16" descr="neve.gif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0"/>
            <a:ext cx="12191999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8049744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8000" advTm="14000">
        <p15:prstTrans prst="pageCurlDouble"/>
      </p:transition>
    </mc:Choice>
    <mc:Fallback xmlns="">
      <p:transition spd="slow" advTm="1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0"/>
            <a:ext cx="12192001" cy="5444067"/>
          </a:xfrm>
          <a:prstGeom prst="rect">
            <a:avLst/>
          </a:prstGeom>
          <a:ln>
            <a:noFill/>
          </a:ln>
          <a:effectLst>
            <a:softEdge rad="1270000"/>
          </a:effectLst>
        </p:spPr>
      </p:pic>
      <p:sp>
        <p:nvSpPr>
          <p:cNvPr id="3" name="Retângulo 2"/>
          <p:cNvSpPr/>
          <p:nvPr/>
        </p:nvSpPr>
        <p:spPr>
          <a:xfrm>
            <a:off x="558800" y="4161135"/>
            <a:ext cx="6917267" cy="255454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PT" sz="3200" b="1" dirty="0">
                <a:ln w="10160">
                  <a:solidFill>
                    <a:schemeClr val="bg2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Bookman Old Style" panose="02050604050505020204" pitchFamily="18" charset="0"/>
              </a:rPr>
              <a:t>Comece perdoando a você mesmo. Perdoe seus erros, suas decisões equivocadas, suas falhas, seus amores não correspondidos.</a:t>
            </a:r>
          </a:p>
        </p:txBody>
      </p:sp>
      <p:pic>
        <p:nvPicPr>
          <p:cNvPr id="4" name="Picture 16" descr="neve.gif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0"/>
            <a:ext cx="12191999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7980808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8000" advTm="18000">
        <p15:prstTrans prst="pageCurlDouble"/>
      </p:transition>
    </mc:Choice>
    <mc:Fallback xmlns="">
      <p:transition spd="slow" advTm="18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66800" y="1"/>
            <a:ext cx="10337800" cy="6282266"/>
          </a:xfrm>
          <a:prstGeom prst="rect">
            <a:avLst/>
          </a:prstGeom>
          <a:effectLst>
            <a:softEdge rad="1270000"/>
          </a:effectLst>
        </p:spPr>
      </p:pic>
      <p:sp>
        <p:nvSpPr>
          <p:cNvPr id="2" name="Retângulo 1"/>
          <p:cNvSpPr/>
          <p:nvPr/>
        </p:nvSpPr>
        <p:spPr>
          <a:xfrm>
            <a:off x="127000" y="4511301"/>
            <a:ext cx="6790267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PT" sz="3200" b="1" dirty="0">
                <a:ln w="10160">
                  <a:solidFill>
                    <a:schemeClr val="bg2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Bookman Old Style" panose="02050604050505020204" pitchFamily="18" charset="0"/>
              </a:rPr>
              <a:t>Perdoe tudo. Perdoe as outras pessoas. Perdoe seus parentes, seus amigos, seus clientes.</a:t>
            </a:r>
          </a:p>
        </p:txBody>
      </p:sp>
      <p:pic>
        <p:nvPicPr>
          <p:cNvPr id="4" name="Picture 16" descr="neve.gif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0"/>
            <a:ext cx="12191999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774164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8000" advTm="14000">
        <p15:prstTrans prst="pageCurlDouble"/>
      </p:transition>
    </mc:Choice>
    <mc:Fallback xmlns="">
      <p:transition spd="slow" advTm="1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15066" y="0"/>
            <a:ext cx="9194801" cy="6036733"/>
          </a:xfrm>
          <a:prstGeom prst="rect">
            <a:avLst/>
          </a:prstGeom>
          <a:effectLst>
            <a:softEdge rad="1270000"/>
          </a:effectLst>
        </p:spPr>
      </p:pic>
      <p:sp>
        <p:nvSpPr>
          <p:cNvPr id="3" name="Retângulo 2"/>
          <p:cNvSpPr/>
          <p:nvPr/>
        </p:nvSpPr>
        <p:spPr>
          <a:xfrm>
            <a:off x="186266" y="4595969"/>
            <a:ext cx="6637867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PT" sz="3200" b="1" dirty="0">
                <a:ln w="10160">
                  <a:solidFill>
                    <a:schemeClr val="bg2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Bookman Old Style" panose="02050604050505020204" pitchFamily="18" charset="0"/>
              </a:rPr>
              <a:t>Não importa o que eles tenham feito. Perdoe</a:t>
            </a:r>
            <a:r>
              <a:rPr lang="pt-PT" sz="3200" b="1" dirty="0" smtClean="0">
                <a:ln w="10160">
                  <a:solidFill>
                    <a:schemeClr val="bg2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Bookman Old Style" panose="02050604050505020204" pitchFamily="18" charset="0"/>
              </a:rPr>
              <a:t>!</a:t>
            </a:r>
          </a:p>
          <a:p>
            <a:pPr algn="ctr"/>
            <a:r>
              <a:rPr lang="pt-PT" sz="3200" b="1" dirty="0" smtClean="0">
                <a:ln w="10160">
                  <a:solidFill>
                    <a:schemeClr val="bg2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Bookman Old Style" panose="02050604050505020204" pitchFamily="18" charset="0"/>
              </a:rPr>
              <a:t>Dezembro </a:t>
            </a:r>
            <a:r>
              <a:rPr lang="pt-PT" sz="3200" b="1" dirty="0">
                <a:ln w="10160">
                  <a:solidFill>
                    <a:schemeClr val="bg2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Bookman Old Style" panose="02050604050505020204" pitchFamily="18" charset="0"/>
              </a:rPr>
              <a:t>é tempo de perdão. </a:t>
            </a:r>
          </a:p>
        </p:txBody>
      </p:sp>
      <p:pic>
        <p:nvPicPr>
          <p:cNvPr id="4" name="Picture 16" descr="neve.gif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0"/>
            <a:ext cx="12191999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9900489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8000" advTm="13000">
        <p15:prstTrans prst="pageCurlDouble"/>
      </p:transition>
    </mc:Choice>
    <mc:Fallback xmlns=""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12333" y="0"/>
            <a:ext cx="10168467" cy="6028266"/>
          </a:xfrm>
          <a:prstGeom prst="rect">
            <a:avLst/>
          </a:prstGeom>
          <a:ln>
            <a:noFill/>
          </a:ln>
          <a:effectLst>
            <a:softEdge rad="1270000"/>
          </a:effectLst>
        </p:spPr>
      </p:pic>
      <p:sp>
        <p:nvSpPr>
          <p:cNvPr id="3" name="Retângulo 2"/>
          <p:cNvSpPr/>
          <p:nvPr/>
        </p:nvSpPr>
        <p:spPr>
          <a:xfrm>
            <a:off x="194732" y="4144201"/>
            <a:ext cx="7349067" cy="255454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PT" sz="3200" b="1" dirty="0">
                <a:ln w="10160">
                  <a:solidFill>
                    <a:schemeClr val="bg2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Bookman Old Style" panose="02050604050505020204" pitchFamily="18" charset="0"/>
              </a:rPr>
              <a:t>Se você não perdoar, não conseguirá renascer, pois dentro de você ainda ficará um resto da velha pessoa que deve morrer para que a outra nasça. </a:t>
            </a:r>
          </a:p>
        </p:txBody>
      </p:sp>
      <p:pic>
        <p:nvPicPr>
          <p:cNvPr id="4" name="Picture 16" descr="neve.gif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0"/>
            <a:ext cx="12191999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1788732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8000" advTm="18000">
        <p15:prstTrans prst="pageCurlDouble"/>
      </p:transition>
    </mc:Choice>
    <mc:Fallback xmlns="">
      <p:transition spd="slow" advTm="18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29267" y="1"/>
            <a:ext cx="9787466" cy="5647266"/>
          </a:xfrm>
          <a:prstGeom prst="rect">
            <a:avLst/>
          </a:prstGeom>
          <a:ln>
            <a:noFill/>
          </a:ln>
          <a:effectLst>
            <a:softEdge rad="1270000"/>
          </a:effectLst>
        </p:spPr>
      </p:pic>
      <p:sp>
        <p:nvSpPr>
          <p:cNvPr id="2" name="Retângulo 1"/>
          <p:cNvSpPr/>
          <p:nvPr/>
        </p:nvSpPr>
        <p:spPr>
          <a:xfrm>
            <a:off x="609600" y="4862437"/>
            <a:ext cx="6096000" cy="1569660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pt-PT" sz="3200" b="1" dirty="0">
                <a:ln w="10160">
                  <a:solidFill>
                    <a:schemeClr val="bg2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Bookman Old Style" panose="02050604050505020204" pitchFamily="18" charset="0"/>
              </a:rPr>
              <a:t> E esse outro você, deve nascer criança, leve, sem malícias, sem rancores. </a:t>
            </a:r>
          </a:p>
        </p:txBody>
      </p:sp>
      <p:pic>
        <p:nvPicPr>
          <p:cNvPr id="4" name="Picture 16" descr="neve.gif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0"/>
            <a:ext cx="12191999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0859603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8000" advTm="13000">
        <p15:prstTrans prst="pageCurlDouble"/>
      </p:transition>
    </mc:Choice>
    <mc:Fallback xmlns=""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71716" y="0"/>
            <a:ext cx="9969910" cy="6045200"/>
          </a:xfrm>
          <a:prstGeom prst="rect">
            <a:avLst/>
          </a:prstGeom>
          <a:effectLst>
            <a:softEdge rad="1270000"/>
          </a:effectLst>
        </p:spPr>
      </p:pic>
      <p:sp>
        <p:nvSpPr>
          <p:cNvPr id="3" name="Retângulo 2"/>
          <p:cNvSpPr/>
          <p:nvPr/>
        </p:nvSpPr>
        <p:spPr>
          <a:xfrm>
            <a:off x="330200" y="3966402"/>
            <a:ext cx="6096000" cy="2554545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pt-PT" sz="3200" b="1" dirty="0">
                <a:ln w="10160">
                  <a:solidFill>
                    <a:schemeClr val="bg2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Bookman Old Style" panose="02050604050505020204" pitchFamily="18" charset="0"/>
              </a:rPr>
              <a:t> Aproveite o embalo e já nasça perdoando por antecedência tudo e todos para entrar no ano novo realmente renascido, novo.</a:t>
            </a:r>
          </a:p>
        </p:txBody>
      </p:sp>
      <p:pic>
        <p:nvPicPr>
          <p:cNvPr id="4" name="Picture 16" descr="neve.gif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0"/>
            <a:ext cx="12191999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0692533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8000" advTm="18000">
        <p15:prstTrans prst="pageCurlDouble"/>
      </p:transition>
    </mc:Choice>
    <mc:Fallback xmlns="">
      <p:transition spd="slow" advTm="18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83732" y="1"/>
            <a:ext cx="9999135" cy="5935132"/>
          </a:xfrm>
          <a:prstGeom prst="rect">
            <a:avLst/>
          </a:prstGeom>
          <a:ln>
            <a:noFill/>
          </a:ln>
          <a:effectLst>
            <a:softEdge rad="1270000"/>
          </a:effectLst>
        </p:spPr>
      </p:pic>
      <p:sp>
        <p:nvSpPr>
          <p:cNvPr id="3" name="Retângulo 2"/>
          <p:cNvSpPr/>
          <p:nvPr/>
        </p:nvSpPr>
        <p:spPr>
          <a:xfrm>
            <a:off x="939800" y="4909235"/>
            <a:ext cx="6096000" cy="1569660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pt-PT" dirty="0"/>
              <a:t> </a:t>
            </a:r>
            <a:r>
              <a:rPr lang="pt-PT" sz="3200" b="1" dirty="0">
                <a:ln w="10160">
                  <a:solidFill>
                    <a:schemeClr val="bg2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Bookman Old Style" panose="02050604050505020204" pitchFamily="18" charset="0"/>
              </a:rPr>
              <a:t>Só que, para poder perdoar, você deve agradecer. Só os agradecidos sabem perdoar. </a:t>
            </a:r>
          </a:p>
        </p:txBody>
      </p:sp>
      <p:pic>
        <p:nvPicPr>
          <p:cNvPr id="4" name="Picture 16" descr="neve.gif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0"/>
            <a:ext cx="12191999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4305713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8000" advTm="13000">
        <p15:prstTrans prst="pageCurlDouble"/>
      </p:transition>
    </mc:Choice>
    <mc:Fallback xmlns=""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-4" y="344947"/>
            <a:ext cx="10439403" cy="4768920"/>
          </a:xfrm>
          <a:prstGeom prst="rect">
            <a:avLst/>
          </a:prstGeom>
          <a:effectLst>
            <a:softEdge rad="1270000"/>
          </a:effectLst>
        </p:spPr>
      </p:pic>
      <p:sp>
        <p:nvSpPr>
          <p:cNvPr id="2" name="Retângulo 1"/>
          <p:cNvSpPr/>
          <p:nvPr/>
        </p:nvSpPr>
        <p:spPr>
          <a:xfrm>
            <a:off x="423333" y="4799169"/>
            <a:ext cx="6604000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PT" sz="3200" b="1" dirty="0">
                <a:ln w="10160">
                  <a:solidFill>
                    <a:schemeClr val="bg2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Bookman Old Style" panose="02050604050505020204" pitchFamily="18" charset="0"/>
              </a:rPr>
              <a:t>Dezembro é tempo de agradecer. Agradeça a todos aqueles a quem deve perdoar. </a:t>
            </a:r>
          </a:p>
        </p:txBody>
      </p:sp>
      <p:pic>
        <p:nvPicPr>
          <p:cNvPr id="4" name="Picture 16" descr="neve.gif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0"/>
            <a:ext cx="12191999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4284029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8000" advTm="13000">
        <p15:prstTrans prst="pageCurlDouble"/>
      </p:transition>
    </mc:Choice>
    <mc:Fallback xmlns=""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3467" y="0"/>
            <a:ext cx="10075334" cy="6214533"/>
          </a:xfrm>
          <a:prstGeom prst="rect">
            <a:avLst/>
          </a:prstGeom>
          <a:effectLst>
            <a:softEdge rad="1270000"/>
          </a:effectLst>
        </p:spPr>
      </p:pic>
      <p:sp>
        <p:nvSpPr>
          <p:cNvPr id="3" name="Retângulo 2"/>
          <p:cNvSpPr/>
          <p:nvPr/>
        </p:nvSpPr>
        <p:spPr>
          <a:xfrm>
            <a:off x="541867" y="4423364"/>
            <a:ext cx="6096000" cy="2062103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pt-PT" dirty="0"/>
              <a:t> </a:t>
            </a:r>
            <a:r>
              <a:rPr lang="pt-PT" sz="3200" b="1" dirty="0">
                <a:ln w="10160">
                  <a:solidFill>
                    <a:schemeClr val="bg2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Bookman Old Style" panose="02050604050505020204" pitchFamily="18" charset="0"/>
              </a:rPr>
              <a:t>Ou seja, agradeça a todos, sem exceção - seus parentes, seus amigos, </a:t>
            </a:r>
            <a:endParaRPr lang="pt-PT" sz="3200" b="1" dirty="0" smtClean="0">
              <a:ln w="10160">
                <a:solidFill>
                  <a:schemeClr val="bg2"/>
                </a:solidFill>
                <a:prstDash val="solid"/>
              </a:ln>
              <a:solidFill>
                <a:srgbClr val="FFFFFF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  <a:latin typeface="Bookman Old Style" panose="02050604050505020204" pitchFamily="18" charset="0"/>
            </a:endParaRPr>
          </a:p>
          <a:p>
            <a:pPr algn="ctr"/>
            <a:r>
              <a:rPr lang="pt-PT" sz="3200" b="1" dirty="0" smtClean="0">
                <a:ln w="10160">
                  <a:solidFill>
                    <a:schemeClr val="bg2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Bookman Old Style" panose="02050604050505020204" pitchFamily="18" charset="0"/>
              </a:rPr>
              <a:t>seus </a:t>
            </a:r>
            <a:r>
              <a:rPr lang="pt-PT" sz="3200" b="1" dirty="0">
                <a:ln w="10160">
                  <a:solidFill>
                    <a:schemeClr val="bg2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Bookman Old Style" panose="02050604050505020204" pitchFamily="18" charset="0"/>
              </a:rPr>
              <a:t>clientes </a:t>
            </a:r>
          </a:p>
        </p:txBody>
      </p:sp>
      <p:pic>
        <p:nvPicPr>
          <p:cNvPr id="4" name="Picture 16" descr="neve.gif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0"/>
            <a:ext cx="12191999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0724452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8000" advTm="13000">
        <p15:prstTrans prst="pageCurlDouble"/>
      </p:transition>
    </mc:Choice>
    <mc:Fallback xmlns=""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88533" y="0"/>
            <a:ext cx="9482667" cy="6858000"/>
          </a:xfrm>
          <a:prstGeom prst="rect">
            <a:avLst/>
          </a:prstGeom>
          <a:effectLst>
            <a:softEdge rad="1270000"/>
          </a:effectLst>
        </p:spPr>
      </p:pic>
      <p:sp>
        <p:nvSpPr>
          <p:cNvPr id="3" name="Retângulo 2"/>
          <p:cNvSpPr/>
          <p:nvPr/>
        </p:nvSpPr>
        <p:spPr>
          <a:xfrm>
            <a:off x="647248" y="4886867"/>
            <a:ext cx="4830168" cy="156966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pt-PT" sz="3200" b="1" dirty="0">
                <a:ln w="10160">
                  <a:solidFill>
                    <a:schemeClr val="bg2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Bookman Old Style" panose="02050604050505020204" pitchFamily="18" charset="0"/>
              </a:rPr>
              <a:t>e até aqueles que, </a:t>
            </a:r>
            <a:endParaRPr lang="pt-PT" sz="3200" b="1" dirty="0" smtClean="0">
              <a:ln w="10160">
                <a:solidFill>
                  <a:schemeClr val="bg2"/>
                </a:solidFill>
                <a:prstDash val="solid"/>
              </a:ln>
              <a:solidFill>
                <a:srgbClr val="FFFFFF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  <a:latin typeface="Bookman Old Style" panose="02050604050505020204" pitchFamily="18" charset="0"/>
            </a:endParaRPr>
          </a:p>
          <a:p>
            <a:pPr algn="ctr"/>
            <a:r>
              <a:rPr lang="pt-PT" sz="3200" b="1" dirty="0" smtClean="0">
                <a:ln w="10160">
                  <a:solidFill>
                    <a:schemeClr val="bg2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Bookman Old Style" panose="02050604050505020204" pitchFamily="18" charset="0"/>
              </a:rPr>
              <a:t>você </a:t>
            </a:r>
            <a:r>
              <a:rPr lang="pt-PT" sz="3200" b="1" dirty="0">
                <a:ln w="10160">
                  <a:solidFill>
                    <a:schemeClr val="bg2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Bookman Old Style" panose="02050604050505020204" pitchFamily="18" charset="0"/>
              </a:rPr>
              <a:t>sabe, desejaram </a:t>
            </a:r>
            <a:endParaRPr lang="pt-PT" sz="3200" b="1" dirty="0" smtClean="0">
              <a:ln w="10160">
                <a:solidFill>
                  <a:schemeClr val="bg2"/>
                </a:solidFill>
                <a:prstDash val="solid"/>
              </a:ln>
              <a:solidFill>
                <a:srgbClr val="FFFFFF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  <a:latin typeface="Bookman Old Style" panose="02050604050505020204" pitchFamily="18" charset="0"/>
            </a:endParaRPr>
          </a:p>
          <a:p>
            <a:pPr algn="ctr"/>
            <a:r>
              <a:rPr lang="pt-PT" sz="3200" b="1" dirty="0" smtClean="0">
                <a:ln w="10160">
                  <a:solidFill>
                    <a:schemeClr val="bg2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Bookman Old Style" panose="02050604050505020204" pitchFamily="18" charset="0"/>
              </a:rPr>
              <a:t>o </a:t>
            </a:r>
            <a:r>
              <a:rPr lang="pt-PT" sz="3200" b="1" dirty="0">
                <a:ln w="10160">
                  <a:solidFill>
                    <a:schemeClr val="bg2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Bookman Old Style" panose="02050604050505020204" pitchFamily="18" charset="0"/>
              </a:rPr>
              <a:t>seu fracasso. </a:t>
            </a:r>
          </a:p>
        </p:txBody>
      </p:sp>
      <p:pic>
        <p:nvPicPr>
          <p:cNvPr id="4" name="Picture 16" descr="neve.gif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0"/>
            <a:ext cx="12191999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8780156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8000" advTm="10000">
        <p15:prstTrans prst="pageCurlDouble"/>
      </p:transition>
    </mc:Choice>
    <mc:Fallback xmlns="">
      <p:transition spd="slow" advTm="1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838267" cy="6316133"/>
          </a:xfrm>
          <a:prstGeom prst="rect">
            <a:avLst/>
          </a:prstGeom>
          <a:effectLst>
            <a:softEdge rad="1270000"/>
          </a:effectLst>
        </p:spPr>
      </p:pic>
      <p:sp>
        <p:nvSpPr>
          <p:cNvPr id="3" name="Retângulo 2"/>
          <p:cNvSpPr/>
          <p:nvPr/>
        </p:nvSpPr>
        <p:spPr>
          <a:xfrm>
            <a:off x="5960534" y="3081684"/>
            <a:ext cx="6096000" cy="2062103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pt-PT" sz="3200" b="1" dirty="0" smtClean="0">
                <a:ln w="10160">
                  <a:solidFill>
                    <a:schemeClr val="bg2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Bookman Old Style" panose="02050604050505020204" pitchFamily="18" charset="0"/>
              </a:rPr>
              <a:t>Sem </a:t>
            </a:r>
            <a:r>
              <a:rPr lang="pt-PT" sz="3200" b="1" dirty="0">
                <a:ln w="10160">
                  <a:solidFill>
                    <a:schemeClr val="bg2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Bookman Old Style" panose="02050604050505020204" pitchFamily="18" charset="0"/>
              </a:rPr>
              <a:t>agradecer você não consegue perdoar e sem perdoar você não conseguirá renascer. </a:t>
            </a:r>
          </a:p>
        </p:txBody>
      </p:sp>
      <p:pic>
        <p:nvPicPr>
          <p:cNvPr id="4" name="Picture 16" descr="neve.gif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0"/>
            <a:ext cx="12191999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165388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8000" advTm="15000">
        <p15:prstTrans prst="pageCurlDouble"/>
      </p:transition>
    </mc:Choice>
    <mc:Fallback xmlns="">
      <p:transition spd="slow" advTm="1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558797" y="0"/>
            <a:ext cx="9169401" cy="6172200"/>
          </a:xfrm>
          <a:prstGeom prst="rect">
            <a:avLst/>
          </a:prstGeom>
          <a:effectLst>
            <a:softEdge rad="1270000"/>
          </a:effectLst>
        </p:spPr>
      </p:pic>
      <p:sp>
        <p:nvSpPr>
          <p:cNvPr id="3" name="Retângulo 2"/>
          <p:cNvSpPr/>
          <p:nvPr/>
        </p:nvSpPr>
        <p:spPr>
          <a:xfrm>
            <a:off x="6163733" y="3454218"/>
            <a:ext cx="6096000" cy="1569660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pt-PT" sz="3200" b="1" dirty="0" smtClean="0">
                <a:ln w="10160">
                  <a:solidFill>
                    <a:schemeClr val="bg2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Bookman Old Style" panose="02050604050505020204" pitchFamily="18" charset="0"/>
              </a:rPr>
              <a:t>Dezembro </a:t>
            </a:r>
            <a:r>
              <a:rPr lang="pt-PT" sz="3200" b="1" dirty="0">
                <a:ln w="10160">
                  <a:solidFill>
                    <a:schemeClr val="bg2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Bookman Old Style" panose="02050604050505020204" pitchFamily="18" charset="0"/>
              </a:rPr>
              <a:t>é tempo de gratidão e perdão. Dezembro é diferente!</a:t>
            </a:r>
          </a:p>
        </p:txBody>
      </p:sp>
      <p:pic>
        <p:nvPicPr>
          <p:cNvPr id="4" name="Picture 16" descr="neve.gif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0"/>
            <a:ext cx="12191999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5025344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8000" advTm="12000">
        <p15:prstTrans prst="pageCurlDouble"/>
      </p:transition>
    </mc:Choice>
    <mc:Fallback xmlns="">
      <p:transition spd="slow" advTm="1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16867" y="84667"/>
            <a:ext cx="8297334" cy="5562600"/>
          </a:xfrm>
          <a:prstGeom prst="rect">
            <a:avLst/>
          </a:prstGeom>
          <a:effectLst>
            <a:softEdge rad="1270000"/>
          </a:effectLst>
        </p:spPr>
      </p:pic>
      <p:sp>
        <p:nvSpPr>
          <p:cNvPr id="3" name="Retângulo 2"/>
          <p:cNvSpPr/>
          <p:nvPr/>
        </p:nvSpPr>
        <p:spPr>
          <a:xfrm>
            <a:off x="169334" y="644436"/>
            <a:ext cx="4690533" cy="550920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PT" dirty="0"/>
              <a:t> </a:t>
            </a:r>
            <a:r>
              <a:rPr lang="pt-PT" sz="3200" b="1" dirty="0">
                <a:ln w="10160">
                  <a:solidFill>
                    <a:schemeClr val="bg2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Bookman Old Style" panose="02050604050505020204" pitchFamily="18" charset="0"/>
              </a:rPr>
              <a:t>Agradecendo e perdoando, você terá o dezembro que merece e verá que este mês tem uma mágica e uma mística que nenhum outro possui. Só depende de você!</a:t>
            </a:r>
          </a:p>
          <a:p>
            <a:pPr algn="ctr"/>
            <a:r>
              <a:rPr lang="pt-PT" sz="3200" b="1" dirty="0">
                <a:ln w="10160">
                  <a:solidFill>
                    <a:schemeClr val="bg2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Bookman Old Style" panose="02050604050505020204" pitchFamily="18" charset="0"/>
              </a:rPr>
              <a:t>Pense nisso. Sucesso!</a:t>
            </a:r>
          </a:p>
        </p:txBody>
      </p:sp>
      <p:pic>
        <p:nvPicPr>
          <p:cNvPr id="4" name="Picture 16" descr="neve.gif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0"/>
            <a:ext cx="12191999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6981344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8000" advTm="20000">
        <p15:prstTrans prst="pageCurlDouble"/>
      </p:transition>
    </mc:Choice>
    <mc:Fallback xmlns="">
      <p:transition spd="slow" advTm="2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  <a:effectLst>
            <a:softEdge rad="1270000"/>
          </a:effectLst>
        </p:spPr>
      </p:pic>
      <p:sp>
        <p:nvSpPr>
          <p:cNvPr id="3" name="CaixaDeTexto 2"/>
          <p:cNvSpPr txBox="1"/>
          <p:nvPr/>
        </p:nvSpPr>
        <p:spPr>
          <a:xfrm>
            <a:off x="3601230" y="2102069"/>
            <a:ext cx="6806004" cy="415498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PT" sz="2400" b="1" dirty="0" smtClean="0">
                <a:ln w="10160">
                  <a:solidFill>
                    <a:schemeClr val="bg2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Bookman Old Style" panose="02050604050505020204" pitchFamily="18" charset="0"/>
                <a:ea typeface="Cambria Math" panose="02040503050406030204" pitchFamily="18" charset="0"/>
              </a:rPr>
              <a:t>Imagens Internet</a:t>
            </a:r>
          </a:p>
          <a:p>
            <a:pPr algn="ctr"/>
            <a:r>
              <a:rPr lang="pt-PT" sz="2400" b="1" dirty="0" smtClean="0">
                <a:ln w="10160">
                  <a:solidFill>
                    <a:schemeClr val="bg2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Bookman Old Style" panose="02050604050505020204" pitchFamily="18" charset="0"/>
                <a:ea typeface="Cambria Math" panose="02040503050406030204" pitchFamily="18" charset="0"/>
              </a:rPr>
              <a:t>Texto: </a:t>
            </a:r>
            <a:r>
              <a:rPr lang="pt-PT" sz="2400" b="1" dirty="0">
                <a:ln w="10160">
                  <a:solidFill>
                    <a:schemeClr val="bg2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Bookman Old Style" panose="02050604050505020204" pitchFamily="18" charset="0"/>
                <a:ea typeface="Cambria Math" panose="02040503050406030204" pitchFamily="18" charset="0"/>
              </a:rPr>
              <a:t>Autor Prof. </a:t>
            </a:r>
            <a:r>
              <a:rPr lang="pt-PT" sz="2400" b="1" dirty="0" err="1">
                <a:ln w="10160">
                  <a:solidFill>
                    <a:schemeClr val="bg2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Bookman Old Style" panose="02050604050505020204" pitchFamily="18" charset="0"/>
                <a:ea typeface="Cambria Math" panose="02040503050406030204" pitchFamily="18" charset="0"/>
              </a:rPr>
              <a:t>Marins</a:t>
            </a:r>
            <a:r>
              <a:rPr lang="pt-PT" sz="2400" b="1" dirty="0">
                <a:ln w="10160">
                  <a:solidFill>
                    <a:schemeClr val="bg2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Bookman Old Style" panose="02050604050505020204" pitchFamily="18" charset="0"/>
                <a:ea typeface="Cambria Math" panose="02040503050406030204" pitchFamily="18" charset="0"/>
              </a:rPr>
              <a:t> </a:t>
            </a:r>
            <a:endParaRPr lang="pt-PT" sz="2400" b="1" dirty="0" smtClean="0">
              <a:ln w="10160">
                <a:solidFill>
                  <a:schemeClr val="bg2"/>
                </a:solidFill>
                <a:prstDash val="solid"/>
              </a:ln>
              <a:solidFill>
                <a:srgbClr val="FFFFFF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  <a:latin typeface="Bookman Old Style" panose="02050604050505020204" pitchFamily="18" charset="0"/>
              <a:ea typeface="Cambria Math" panose="02040503050406030204" pitchFamily="18" charset="0"/>
            </a:endParaRPr>
          </a:p>
          <a:p>
            <a:pPr algn="ctr"/>
            <a:r>
              <a:rPr lang="pt-PT" sz="2400" b="1" dirty="0" smtClean="0">
                <a:ln w="10160">
                  <a:solidFill>
                    <a:schemeClr val="bg2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Bookman Old Style" panose="02050604050505020204" pitchFamily="18" charset="0"/>
                <a:ea typeface="Cambria Math" panose="02040503050406030204" pitchFamily="18" charset="0"/>
              </a:rPr>
              <a:t>Música: </a:t>
            </a:r>
            <a:r>
              <a:rPr lang="pt-PT" sz="2400" b="1" dirty="0" err="1">
                <a:ln w="10160">
                  <a:solidFill>
                    <a:schemeClr val="bg2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Bookman Old Style" panose="02050604050505020204" pitchFamily="18" charset="0"/>
                <a:ea typeface="Cambria Math" panose="02040503050406030204" pitchFamily="18" charset="0"/>
              </a:rPr>
              <a:t>Josh</a:t>
            </a:r>
            <a:r>
              <a:rPr lang="pt-PT" sz="2400" b="1" dirty="0">
                <a:ln w="10160">
                  <a:solidFill>
                    <a:schemeClr val="bg2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Bookman Old Style" panose="02050604050505020204" pitchFamily="18" charset="0"/>
                <a:ea typeface="Cambria Math" panose="02040503050406030204" pitchFamily="18" charset="0"/>
              </a:rPr>
              <a:t> </a:t>
            </a:r>
            <a:r>
              <a:rPr lang="pt-PT" sz="2400" b="1" dirty="0" err="1">
                <a:ln w="10160">
                  <a:solidFill>
                    <a:schemeClr val="bg2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Bookman Old Style" panose="02050604050505020204" pitchFamily="18" charset="0"/>
                <a:ea typeface="Cambria Math" panose="02040503050406030204" pitchFamily="18" charset="0"/>
              </a:rPr>
              <a:t>Groban-Believe</a:t>
            </a:r>
            <a:endParaRPr lang="pt-PT" sz="2400" b="1" dirty="0" smtClean="0">
              <a:ln w="10160">
                <a:solidFill>
                  <a:schemeClr val="bg2"/>
                </a:solidFill>
                <a:prstDash val="solid"/>
              </a:ln>
              <a:solidFill>
                <a:srgbClr val="FFFFFF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  <a:latin typeface="Bookman Old Style" panose="02050604050505020204" pitchFamily="18" charset="0"/>
              <a:ea typeface="Cambria Math" panose="02040503050406030204" pitchFamily="18" charset="0"/>
            </a:endParaRPr>
          </a:p>
          <a:p>
            <a:pPr algn="ctr"/>
            <a:r>
              <a:rPr lang="pt-PT" sz="2400" b="1" dirty="0" smtClean="0">
                <a:ln w="10160">
                  <a:solidFill>
                    <a:schemeClr val="bg2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Bookman Old Style" panose="02050604050505020204" pitchFamily="18" charset="0"/>
                <a:ea typeface="Cambria Math" panose="02040503050406030204" pitchFamily="18" charset="0"/>
              </a:rPr>
              <a:t>Formatação: Olga Lopes</a:t>
            </a:r>
          </a:p>
          <a:p>
            <a:pPr algn="ctr"/>
            <a:r>
              <a:rPr lang="pt-PT" sz="2400" b="1" dirty="0" smtClean="0">
                <a:ln w="10160">
                  <a:solidFill>
                    <a:schemeClr val="bg2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Bookman Old Style" panose="02050604050505020204" pitchFamily="18" charset="0"/>
                <a:ea typeface="Cambria Math" panose="02040503050406030204" pitchFamily="18" charset="0"/>
                <a:hlinkClick r:id="rId3"/>
              </a:rPr>
              <a:t>lopesolg@gmail.com</a:t>
            </a:r>
            <a:endParaRPr lang="pt-PT" sz="2400" b="1" dirty="0" smtClean="0">
              <a:ln w="10160">
                <a:solidFill>
                  <a:schemeClr val="bg2"/>
                </a:solidFill>
                <a:prstDash val="solid"/>
              </a:ln>
              <a:solidFill>
                <a:srgbClr val="FFFFFF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  <a:latin typeface="Bookman Old Style" panose="02050604050505020204" pitchFamily="18" charset="0"/>
              <a:ea typeface="Cambria Math" panose="02040503050406030204" pitchFamily="18" charset="0"/>
            </a:endParaRPr>
          </a:p>
          <a:p>
            <a:pPr algn="ctr"/>
            <a:endParaRPr lang="pt-PT" sz="2400" b="1" dirty="0" smtClean="0">
              <a:ln w="10160">
                <a:solidFill>
                  <a:schemeClr val="bg2"/>
                </a:solidFill>
                <a:prstDash val="solid"/>
              </a:ln>
              <a:solidFill>
                <a:srgbClr val="FFFFFF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  <a:latin typeface="Bookman Old Style" panose="02050604050505020204" pitchFamily="18" charset="0"/>
              <a:ea typeface="Cambria Math" panose="02040503050406030204" pitchFamily="18" charset="0"/>
            </a:endParaRPr>
          </a:p>
          <a:p>
            <a:pPr algn="ctr"/>
            <a:r>
              <a:rPr lang="pt-PT" sz="2400" b="1" dirty="0">
                <a:ln w="10160">
                  <a:solidFill>
                    <a:schemeClr val="bg2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Bookman Old Style" panose="02050604050505020204" pitchFamily="18" charset="0"/>
                <a:ea typeface="Cambria Math" panose="02040503050406030204" pitchFamily="18" charset="0"/>
                <a:hlinkClick r:id="rId4"/>
              </a:rPr>
              <a:t>www.facebook.com/olga.lopes.16</a:t>
            </a:r>
            <a:endParaRPr lang="pt-PT" sz="2400" b="1" dirty="0">
              <a:ln w="10160">
                <a:solidFill>
                  <a:schemeClr val="bg2"/>
                </a:solidFill>
                <a:prstDash val="solid"/>
              </a:ln>
              <a:solidFill>
                <a:srgbClr val="FFFFFF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  <a:latin typeface="Bookman Old Style" panose="02050604050505020204" pitchFamily="18" charset="0"/>
              <a:ea typeface="Cambria Math" panose="02040503050406030204" pitchFamily="18" charset="0"/>
            </a:endParaRPr>
          </a:p>
          <a:p>
            <a:pPr algn="ctr"/>
            <a:endParaRPr lang="pt-PT" sz="2400" b="1" dirty="0" smtClean="0">
              <a:ln w="10160">
                <a:solidFill>
                  <a:schemeClr val="bg2"/>
                </a:solidFill>
                <a:prstDash val="solid"/>
              </a:ln>
              <a:solidFill>
                <a:srgbClr val="FFFFFF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  <a:latin typeface="Bookman Old Style" panose="02050604050505020204" pitchFamily="18" charset="0"/>
              <a:ea typeface="Cambria Math" panose="02040503050406030204" pitchFamily="18" charset="0"/>
            </a:endParaRPr>
          </a:p>
          <a:p>
            <a:pPr algn="ctr"/>
            <a:r>
              <a:rPr lang="pt-PT" sz="2400" b="1" dirty="0" smtClean="0">
                <a:ln w="10160">
                  <a:solidFill>
                    <a:schemeClr val="bg2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Bookman Old Style" panose="02050604050505020204" pitchFamily="18" charset="0"/>
                <a:ea typeface="Cambria Math" panose="02040503050406030204" pitchFamily="18" charset="0"/>
                <a:hlinkClick r:id="rId5"/>
              </a:rPr>
              <a:t>www.sergrasan.com/olgalopesslides</a:t>
            </a:r>
            <a:endParaRPr lang="pt-PT" sz="2400" b="1" dirty="0" smtClean="0">
              <a:ln w="10160">
                <a:solidFill>
                  <a:schemeClr val="bg2"/>
                </a:solidFill>
                <a:prstDash val="solid"/>
              </a:ln>
              <a:solidFill>
                <a:srgbClr val="FFFFFF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  <a:latin typeface="Bookman Old Style" panose="02050604050505020204" pitchFamily="18" charset="0"/>
              <a:ea typeface="Cambria Math" panose="02040503050406030204" pitchFamily="18" charset="0"/>
            </a:endParaRPr>
          </a:p>
          <a:p>
            <a:pPr algn="ctr"/>
            <a:endParaRPr lang="pt-PT" sz="2400" b="1" dirty="0" smtClean="0">
              <a:ln w="10160">
                <a:solidFill>
                  <a:schemeClr val="bg2"/>
                </a:solidFill>
                <a:prstDash val="solid"/>
              </a:ln>
              <a:solidFill>
                <a:srgbClr val="FFFFFF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  <a:latin typeface="Bookman Old Style" panose="02050604050505020204" pitchFamily="18" charset="0"/>
              <a:ea typeface="Cambria Math" panose="02040503050406030204" pitchFamily="18" charset="0"/>
            </a:endParaRPr>
          </a:p>
          <a:p>
            <a:pPr algn="ctr"/>
            <a:r>
              <a:rPr lang="pt-PT" sz="2400" b="1" dirty="0" smtClean="0">
                <a:ln w="10160">
                  <a:solidFill>
                    <a:schemeClr val="bg2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Bookman Old Style" panose="02050604050505020204" pitchFamily="18" charset="0"/>
                <a:ea typeface="Cambria Math" panose="02040503050406030204" pitchFamily="18" charset="0"/>
                <a:hlinkClick r:id="rId6"/>
              </a:rPr>
              <a:t>www.youtube.com/user/olgagomeslopes</a:t>
            </a:r>
            <a:endParaRPr lang="pt-PT" sz="2400" b="1" dirty="0" smtClean="0">
              <a:ln w="10160">
                <a:solidFill>
                  <a:schemeClr val="bg2"/>
                </a:solidFill>
                <a:prstDash val="solid"/>
              </a:ln>
              <a:solidFill>
                <a:srgbClr val="FFFFFF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  <a:latin typeface="Bookman Old Style" panose="02050604050505020204" pitchFamily="18" charset="0"/>
              <a:ea typeface="Cambria Math" panose="02040503050406030204" pitchFamily="18" charset="0"/>
            </a:endParaRPr>
          </a:p>
        </p:txBody>
      </p:sp>
      <p:pic>
        <p:nvPicPr>
          <p:cNvPr id="4" name="Imagem 3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4951" y="696073"/>
            <a:ext cx="1600728" cy="2134658"/>
          </a:xfrm>
          <a:prstGeom prst="rect">
            <a:avLst/>
          </a:prstGeom>
          <a:ln w="88900" cap="sq" cmpd="thickThin">
            <a:solidFill>
              <a:srgbClr val="000000"/>
            </a:solidFill>
            <a:prstDash val="solid"/>
            <a:miter lim="800000"/>
          </a:ln>
          <a:effectLst>
            <a:innerShdw blurRad="76200">
              <a:srgbClr val="000000"/>
            </a:innerShdw>
            <a:reflection blurRad="6350" stA="50000" endA="295" endPos="92000" dist="101600" dir="5400000" sy="-100000" algn="bl" rotWithShape="0"/>
          </a:effectLst>
        </p:spPr>
      </p:pic>
      <p:pic>
        <p:nvPicPr>
          <p:cNvPr id="5" name="Picture 16" descr="neve.gif"/>
          <p:cNvPicPr>
            <a:picLocks noChangeAspect="1"/>
          </p:cNvPicPr>
          <p:nvPr/>
        </p:nvPicPr>
        <p:blipFill>
          <a:blip r:embed="rId8" cstate="print"/>
          <a:stretch>
            <a:fillRect/>
          </a:stretch>
        </p:blipFill>
        <p:spPr>
          <a:xfrm>
            <a:off x="0" y="0"/>
            <a:ext cx="12191999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1415492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8000" advTm="50000">
        <p15:prstTrans prst="pageCurlDouble"/>
      </p:transition>
    </mc:Choice>
    <mc:Fallback xmlns="">
      <p:transition spd="slow" advTm="5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Celestial">
  <a:themeElements>
    <a:clrScheme name="Celestial">
      <a:dk1>
        <a:sysClr val="windowText" lastClr="000000"/>
      </a:dk1>
      <a:lt1>
        <a:sysClr val="window" lastClr="FFFFFF"/>
      </a:lt1>
      <a:dk2>
        <a:srgbClr val="3F296A"/>
      </a:dk2>
      <a:lt2>
        <a:srgbClr val="EBEBEB"/>
      </a:lt2>
      <a:accent1>
        <a:srgbClr val="E84574"/>
      </a:accent1>
      <a:accent2>
        <a:srgbClr val="798FF2"/>
      </a:accent2>
      <a:accent3>
        <a:srgbClr val="95C369"/>
      </a:accent3>
      <a:accent4>
        <a:srgbClr val="EE875A"/>
      </a:accent4>
      <a:accent5>
        <a:srgbClr val="C363E8"/>
      </a:accent5>
      <a:accent6>
        <a:srgbClr val="6AADC8"/>
      </a:accent6>
      <a:hlink>
        <a:srgbClr val="FE80C7"/>
      </a:hlink>
      <a:folHlink>
        <a:srgbClr val="FBA3EC"/>
      </a:folHlink>
    </a:clrScheme>
    <a:fontScheme name="Celestial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Celestial">
      <a:fillStyleLst>
        <a:solidFill>
          <a:schemeClr val="phClr"/>
        </a:solidFill>
        <a:gradFill rotWithShape="1">
          <a:gsLst>
            <a:gs pos="0">
              <a:schemeClr val="phClr">
                <a:tint val="70000"/>
                <a:lumMod val="110000"/>
              </a:schemeClr>
            </a:gs>
            <a:gs pos="100000">
              <a:schemeClr val="phClr">
                <a:tint val="82000"/>
                <a:alpha val="74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8000"/>
                <a:lumMod val="100000"/>
              </a:schemeClr>
            </a:gs>
            <a:gs pos="100000">
              <a:schemeClr val="phClr">
                <a:shade val="88000"/>
                <a:lumMod val="88000"/>
              </a:schemeClr>
            </a:gs>
          </a:gsLst>
          <a:lin ang="5400000" scaled="1"/>
        </a:gradFill>
      </a:fillStyleLst>
      <a:lnStyleLst>
        <a:ln w="9525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63500" dist="38100" dir="5400000" rotWithShape="0">
              <a:srgbClr val="000000">
                <a:alpha val="65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1200000"/>
            </a:lightRig>
          </a:scene3d>
          <a:sp3d>
            <a:bevelT w="38100" h="127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shade val="96000"/>
                <a:hueMod val="100000"/>
                <a:satMod val="180000"/>
                <a:lumMod val="110000"/>
              </a:schemeClr>
            </a:gs>
            <a:gs pos="100000">
              <a:schemeClr val="phClr">
                <a:shade val="96000"/>
                <a:satMod val="160000"/>
                <a:lumMod val="100000"/>
              </a:schemeClr>
            </a:gs>
          </a:gsLst>
          <a:lin ang="4740000" scaled="1"/>
        </a:gradFill>
        <a:blipFill>
          <a:blip xmlns:r="http://schemas.openxmlformats.org/officeDocument/2006/relationships" r:embed="rId1"/>
          <a:stretch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Celestial" id="{C4BB2A3D-0E93-4C5F-B0D2-9D3FCE089CC5}" vid="{61DDDE80-2DFA-4F2A-B66F-72059846BDA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Celestial</Template>
  <TotalTime>172</TotalTime>
  <Words>360</Words>
  <Application>Microsoft Office PowerPoint</Application>
  <PresentationFormat>Ecrã Panorâmico</PresentationFormat>
  <Paragraphs>34</Paragraphs>
  <Slides>20</Slides>
  <Notes>0</Notes>
  <HiddenSlides>0</HiddenSlides>
  <MMClips>0</MMClips>
  <ScaleCrop>false</ScaleCrop>
  <HeadingPairs>
    <vt:vector size="6" baseType="variant">
      <vt:variant>
        <vt:lpstr>Tipos de letra usados</vt:lpstr>
      </vt:variant>
      <vt:variant>
        <vt:i4>5</vt:i4>
      </vt:variant>
      <vt:variant>
        <vt:lpstr>Tema</vt:lpstr>
      </vt:variant>
      <vt:variant>
        <vt:i4>1</vt:i4>
      </vt:variant>
      <vt:variant>
        <vt:lpstr>Títulos dos diapositivos</vt:lpstr>
      </vt:variant>
      <vt:variant>
        <vt:i4>20</vt:i4>
      </vt:variant>
    </vt:vector>
  </HeadingPairs>
  <TitlesOfParts>
    <vt:vector size="26" baseType="lpstr">
      <vt:lpstr>Arial</vt:lpstr>
      <vt:lpstr>Bookman Old Style</vt:lpstr>
      <vt:lpstr>Calibri</vt:lpstr>
      <vt:lpstr>Calibri Light</vt:lpstr>
      <vt:lpstr>Cambria Math</vt:lpstr>
      <vt:lpstr>Celestial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</vt:vector>
  </TitlesOfParts>
  <Company>Hewlett-Packard Company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Apresentação do PowerPoint</dc:title>
  <dc:creator>Olga Lopes</dc:creator>
  <cp:lastModifiedBy>Olga Lopes</cp:lastModifiedBy>
  <cp:revision>10</cp:revision>
  <dcterms:created xsi:type="dcterms:W3CDTF">2016-11-13T17:37:48Z</dcterms:created>
  <dcterms:modified xsi:type="dcterms:W3CDTF">2016-11-13T20:32:02Z</dcterms:modified>
</cp:coreProperties>
</file>