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0" r:id="rId1"/>
  </p:sldMasterIdLst>
  <p:sldIdLst>
    <p:sldId id="267" r:id="rId2"/>
    <p:sldId id="257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BwlN/kPgczl6IJOuMRq4Q==" hashData="ZIH+stfNPz+8NvVsZr2T5bs0GPccKri6LJwO8qYxTCeYUFj90VWT3VTFEaV+TuATCjvkDuXZI5JaOUz1QYMFXg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1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4F909ECA-459E-4718-BA98-345BF81CEA85}" type="datetimeFigureOut">
              <a:rPr lang="pt-PT" smtClean="0"/>
              <a:t>19-11-2016</a:t>
            </a:fld>
            <a:endParaRPr lang="pt-PT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6A609AE-E9FB-430A-82F9-5BBED429A84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331270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0">
        <p15:prstTrans prst="drape"/>
      </p:transition>
    </mc:Choice>
    <mc:Fallback>
      <p:transition spd="slow" advTm="2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09ECA-459E-4718-BA98-345BF81CEA85}" type="datetimeFigureOut">
              <a:rPr lang="pt-PT" smtClean="0"/>
              <a:t>19-11-2016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609AE-E9FB-430A-82F9-5BBED429A84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005529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0">
        <p15:prstTrans prst="drape"/>
      </p:transition>
    </mc:Choice>
    <mc:Fallback>
      <p:transition spd="slow" advTm="2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4F909ECA-459E-4718-BA98-345BF81CEA85}" type="datetimeFigureOut">
              <a:rPr lang="pt-PT" smtClean="0"/>
              <a:t>19-11-2016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C6A609AE-E9FB-430A-82F9-5BBED429A84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78173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0">
        <p15:prstTrans prst="drape"/>
      </p:transition>
    </mc:Choice>
    <mc:Fallback>
      <p:transition spd="slow" advTm="2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09ECA-459E-4718-BA98-345BF81CEA85}" type="datetimeFigureOut">
              <a:rPr lang="pt-PT" smtClean="0"/>
              <a:t>19-11-2016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609AE-E9FB-430A-82F9-5BBED429A84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239349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0">
        <p15:prstTrans prst="drape"/>
      </p:transition>
    </mc:Choice>
    <mc:Fallback>
      <p:transition spd="slow" advTm="2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09ECA-459E-4718-BA98-345BF81CEA85}" type="datetimeFigureOut">
              <a:rPr lang="pt-PT" smtClean="0"/>
              <a:t>19-11-2016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609AE-E9FB-430A-82F9-5BBED429A84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310782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0">
        <p15:prstTrans prst="drape"/>
      </p:transition>
    </mc:Choice>
    <mc:Fallback>
      <p:transition spd="slow" advTm="2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09ECA-459E-4718-BA98-345BF81CEA85}" type="datetimeFigureOut">
              <a:rPr lang="pt-PT" smtClean="0"/>
              <a:t>19-11-2016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609AE-E9FB-430A-82F9-5BBED429A84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243797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0">
        <p15:prstTrans prst="drape"/>
      </p:transition>
    </mc:Choice>
    <mc:Fallback>
      <p:transition spd="slow" advTm="2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09ECA-459E-4718-BA98-345BF81CEA85}" type="datetimeFigureOut">
              <a:rPr lang="pt-PT" smtClean="0"/>
              <a:t>19-11-2016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609AE-E9FB-430A-82F9-5BBED429A84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988068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0">
        <p15:prstTrans prst="drape"/>
      </p:transition>
    </mc:Choice>
    <mc:Fallback>
      <p:transition spd="slow" advTm="2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09ECA-459E-4718-BA98-345BF81CEA85}" type="datetimeFigureOut">
              <a:rPr lang="pt-PT" smtClean="0"/>
              <a:t>19-11-2016</a:t>
            </a:fld>
            <a:endParaRPr lang="pt-PT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pt-PT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6A609AE-E9FB-430A-82F9-5BBED429A847}" type="slidenum">
              <a:rPr lang="pt-PT" smtClean="0"/>
              <a:t>‹nº›</a:t>
            </a:fld>
            <a:endParaRPr lang="pt-PT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200079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0">
        <p15:prstTrans prst="drape"/>
      </p:transition>
    </mc:Choice>
    <mc:Fallback>
      <p:transition spd="slow" advTm="2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4F909ECA-459E-4718-BA98-345BF81CEA85}" type="datetimeFigureOut">
              <a:rPr lang="pt-PT" smtClean="0"/>
              <a:t>19-11-2016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6A609AE-E9FB-430A-82F9-5BBED429A847}" type="slidenum">
              <a:rPr lang="pt-PT" smtClean="0"/>
              <a:t>‹nº›</a:t>
            </a:fld>
            <a:endParaRPr lang="pt-PT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2935483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0">
        <p15:prstTrans prst="drape"/>
      </p:transition>
    </mc:Choice>
    <mc:Fallback>
      <p:transition spd="slow" advTm="2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09ECA-459E-4718-BA98-345BF81CEA85}" type="datetimeFigureOut">
              <a:rPr lang="pt-PT" smtClean="0"/>
              <a:t>19-11-2016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609AE-E9FB-430A-82F9-5BBED429A84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752002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0">
        <p15:prstTrans prst="drape"/>
      </p:transition>
    </mc:Choice>
    <mc:Fallback>
      <p:transition spd="slow" advTm="2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09ECA-459E-4718-BA98-345BF81CEA85}" type="datetimeFigureOut">
              <a:rPr lang="pt-PT" smtClean="0"/>
              <a:t>19-11-2016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609AE-E9FB-430A-82F9-5BBED429A84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418432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0">
        <p15:prstTrans prst="drape"/>
      </p:transition>
    </mc:Choice>
    <mc:Fallback>
      <p:transition spd="slow" advTm="2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909ECA-459E-4718-BA98-345BF81CEA85}" type="datetimeFigureOut">
              <a:rPr lang="pt-PT" smtClean="0"/>
              <a:t>19-11-2016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6A609AE-E9FB-430A-82F9-5BBED429A84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14374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0">
        <p15:prstTrans prst="drape"/>
      </p:transition>
    </mc:Choice>
    <mc:Fallback>
      <p:transition spd="slow" advTm="2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6.gif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1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outube.com/user/olgagomeslopes" TargetMode="External"/><Relationship Id="rId5" Type="http://schemas.openxmlformats.org/officeDocument/2006/relationships/hyperlink" Target="http://www.sergrasan.com/olgalopesslid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12" y="220133"/>
            <a:ext cx="11770255" cy="6418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389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2000"/>
    </mc:Choice>
    <mc:Fallback>
      <p:transition advTm="2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56720">
            <a:off x="5401574" y="4226942"/>
            <a:ext cx="2225615" cy="2225615"/>
          </a:xfrm>
          <a:prstGeom prst="rect">
            <a:avLst/>
          </a:prstGeom>
          <a:effectLst>
            <a:softEdge rad="3302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6340415" y="3885546"/>
            <a:ext cx="545080" cy="522945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 rot="298841">
            <a:off x="1689280" y="2430836"/>
            <a:ext cx="512191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6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Natal:</a:t>
            </a:r>
          </a:p>
          <a:p>
            <a:pPr algn="ctr"/>
            <a:r>
              <a:rPr lang="pt-PT" sz="36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Festa do consumo?</a:t>
            </a:r>
            <a:endParaRPr lang="pt-PT" sz="3600" b="1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6" name="Retângulo 5"/>
          <p:cNvSpPr/>
          <p:nvPr/>
        </p:nvSpPr>
        <p:spPr>
          <a:xfrm rot="252526">
            <a:off x="1550520" y="4817775"/>
            <a:ext cx="35589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spc="50" dirty="0" err="1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Ivanir</a:t>
            </a:r>
            <a:r>
              <a:rPr lang="pt-PT" sz="32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pt-PT" sz="3200" b="1" spc="50" dirty="0" err="1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rPr>
              <a:t>Leonardi</a:t>
            </a:r>
            <a:endParaRPr lang="pt-PT" sz="3200" b="1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9914">
            <a:off x="1421757" y="3802110"/>
            <a:ext cx="4476750" cy="720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506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9000">
        <p15:prstTrans prst="drape"/>
        <p:sndAc>
          <p:stSnd loop="1">
            <p:snd r:embed="rId2" name="IL Divo-Silent night.wav"/>
          </p:stSnd>
        </p:sndAc>
      </p:transition>
    </mc:Choice>
    <mc:Fallback>
      <p:transition spd="slow" advTm="9000">
        <p:fade/>
        <p:sndAc>
          <p:stSnd loop="1">
            <p:snd r:embed="rId2" name="IL Divo-Silent nigh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m relaciona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669" y="233464"/>
            <a:ext cx="6998398" cy="638783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7042825" y="503926"/>
            <a:ext cx="4980561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 smtClean="0"/>
              <a:t> </a:t>
            </a:r>
            <a:r>
              <a:rPr lang="pt-PT" sz="3200" b="1" dirty="0" smtClean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No mundo atual vemos avançar uma “direita” moralista, conservadora, só nos discursos e o declínio de uma “esquerda” portadora de todos os defeitos, que habilmente sabe criticar quando é oposição.</a:t>
            </a:r>
            <a:endParaRPr lang="pt-PT" sz="3200" b="1" dirty="0">
              <a:ln w="10160">
                <a:solidFill>
                  <a:srgbClr val="C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66513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8000">
        <p15:prstTrans prst="drape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04281" y="525617"/>
            <a:ext cx="4815192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Vivemos, como na época do nascimento de Jesus, em um grande circo, onde o mais importante é a satisfação dos sentidos, perpetuando a máxima romana, de que para as grandes multidões: “Basta pão e circo”. </a:t>
            </a:r>
            <a:endParaRPr lang="pt-PT" sz="3200" b="1" dirty="0">
              <a:ln w="10160">
                <a:solidFill>
                  <a:srgbClr val="C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4298" y="223736"/>
            <a:ext cx="6760723" cy="63910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23726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8000">
        <p15:prstTrans prst="drape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556443" y="708207"/>
            <a:ext cx="526266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Neste contexto mais uma vez recordamos o Natal de Jesus, uma das festas fundamentais do cristianismo. Nele ACONTECE O ENCONTRO DO HUMANO COM DIVINO.</a:t>
            </a:r>
            <a:endParaRPr lang="pt-PT" sz="3200" b="1" dirty="0">
              <a:ln w="10160">
                <a:solidFill>
                  <a:srgbClr val="C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842" y="223736"/>
            <a:ext cx="6410102" cy="63703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223030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8000">
        <p15:prstTrans prst="drape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57199" y="455287"/>
            <a:ext cx="4893013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 smtClean="0"/>
              <a:t> </a:t>
            </a:r>
            <a:r>
              <a:rPr lang="pt-PT" sz="3200" b="1" dirty="0" smtClean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Para compreender o espírito natalino somos chamados a uma preparação interior, pois só assim poderemos acolher o Filho de Deus, que veio ensinar qual o verdadeiro sentido de nossas vidas.</a:t>
            </a:r>
            <a:endParaRPr lang="pt-PT" sz="3200" b="1" dirty="0">
              <a:ln w="10160">
                <a:solidFill>
                  <a:srgbClr val="C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3481" y="204586"/>
            <a:ext cx="6721813" cy="64293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754549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8000">
        <p15:prstTrans prst="drape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832059" y="521068"/>
            <a:ext cx="4841132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 smtClean="0"/>
              <a:t> </a:t>
            </a:r>
            <a:r>
              <a:rPr lang="pt-PT" sz="3200" b="1" dirty="0" smtClean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Infelizmente para a maioria, o Natal é apenas o principal momento comercial, onde as vendas aumentam, graças a uma publicidade avassaladora convocando as pessoas a dar coisas e não a doar-se.</a:t>
            </a:r>
            <a:endParaRPr lang="pt-PT" sz="3200" b="1" dirty="0">
              <a:ln w="10160">
                <a:solidFill>
                  <a:srgbClr val="C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765" y="243191"/>
            <a:ext cx="6725055" cy="63732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89936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8000">
        <p15:prstTrans prst="drape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846306" y="1714780"/>
            <a:ext cx="349223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Todos precisamos de fato é de AMOR = Respeito, diálogo, compreensão. </a:t>
            </a:r>
            <a:endParaRPr lang="pt-PT" sz="3200" b="1" dirty="0">
              <a:ln w="10160">
                <a:solidFill>
                  <a:srgbClr val="C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8536" y="252919"/>
            <a:ext cx="7611488" cy="63912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413791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1000">
        <p15:prstTrans prst="drape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647235" y="786027"/>
            <a:ext cx="5006501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 Natal é o momento de rever as nossas vidas, deixar as atitudes egoístas, a ganância, a soberba, o ódio e mergulhar nas entranhas do amor, da partilha, que será possível, quando Deus estiver </a:t>
            </a:r>
            <a:r>
              <a:rPr lang="pt-PT" sz="3200" b="1" dirty="0" err="1" smtClean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conosco</a:t>
            </a:r>
            <a:r>
              <a:rPr lang="pt-PT" sz="3200" b="1" dirty="0" smtClean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. </a:t>
            </a:r>
            <a:endParaRPr lang="pt-PT" sz="3200" b="1" dirty="0">
              <a:ln w="10160">
                <a:solidFill>
                  <a:srgbClr val="C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736" y="262647"/>
            <a:ext cx="6507804" cy="63841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46185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8000">
        <p15:prstTrans prst="drape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62645" y="1097313"/>
            <a:ext cx="481519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 smtClean="0"/>
              <a:t> </a:t>
            </a:r>
            <a:r>
              <a:rPr lang="pt-PT" sz="3200" b="1" dirty="0" smtClean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A alegria do Natal não passa apenas pela satisfação do estomago, ou pela troca presentes.</a:t>
            </a:r>
          </a:p>
          <a:p>
            <a:pPr algn="ctr"/>
            <a:r>
              <a:rPr lang="pt-PT" sz="3200" b="1" dirty="0" smtClean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    É uma festa religiosa, com uma sublime dimensão espiritual. </a:t>
            </a:r>
            <a:endParaRPr lang="pt-PT" sz="3200" b="1" dirty="0">
              <a:ln w="10160">
                <a:solidFill>
                  <a:srgbClr val="C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2731" y="265976"/>
            <a:ext cx="6275558" cy="63815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857964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7000">
        <p15:prstTrans prst="drape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916365" y="1306057"/>
            <a:ext cx="4776281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 smtClean="0"/>
              <a:t> </a:t>
            </a:r>
            <a:r>
              <a:rPr lang="pt-PT" sz="3200" b="1" dirty="0" smtClean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</a:rPr>
              <a:t>Vamos recuperar o verdadeiro sentido do Natal e, além de trocar presentes, vamos partilhar o perdão, a reconciliação, a solidariedade e a paz. </a:t>
            </a:r>
            <a:endParaRPr lang="pt-PT" sz="3200" b="1" dirty="0">
              <a:ln w="10160">
                <a:solidFill>
                  <a:srgbClr val="C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098" y="233462"/>
            <a:ext cx="6741267" cy="63910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317810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8000">
        <p15:prstTrans prst="drape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133" y="245533"/>
            <a:ext cx="11743267" cy="63838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CaixaDeTexto 2"/>
          <p:cNvSpPr txBox="1"/>
          <p:nvPr/>
        </p:nvSpPr>
        <p:spPr>
          <a:xfrm rot="280497">
            <a:off x="468973" y="2171291"/>
            <a:ext cx="680600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000" b="1" dirty="0" smtClean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000" b="1" dirty="0" smtClean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Texto: </a:t>
            </a:r>
            <a:r>
              <a:rPr lang="pt-PT" sz="2000" b="1" dirty="0" smtClean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Autor </a:t>
            </a:r>
            <a:r>
              <a:rPr lang="pt-PT" sz="2000" b="1" dirty="0" err="1" smtClean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Ivanir</a:t>
            </a:r>
            <a:r>
              <a:rPr lang="pt-PT" sz="2000" b="1" dirty="0" smtClean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 </a:t>
            </a:r>
            <a:r>
              <a:rPr lang="pt-PT" sz="2000" b="1" dirty="0" err="1" smtClean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Leonardi</a:t>
            </a:r>
            <a:endParaRPr lang="pt-PT" sz="2000" b="1" dirty="0" smtClean="0">
              <a:ln w="10160">
                <a:solidFill>
                  <a:srgbClr val="C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000" b="1" dirty="0" smtClean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Música: </a:t>
            </a:r>
            <a:r>
              <a:rPr lang="pt-PT" sz="2000" b="1" dirty="0" smtClean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IL Divo-</a:t>
            </a:r>
            <a:r>
              <a:rPr lang="pt-PT" sz="2000" b="1" dirty="0" err="1" smtClean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Silent</a:t>
            </a:r>
            <a:r>
              <a:rPr lang="pt-PT" sz="2000" b="1" dirty="0" smtClean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 </a:t>
            </a:r>
            <a:r>
              <a:rPr lang="pt-PT" sz="2000" b="1" dirty="0" err="1" smtClean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night</a:t>
            </a:r>
            <a:endParaRPr lang="pt-PT" sz="2000" b="1" dirty="0" smtClean="0">
              <a:ln w="10160">
                <a:solidFill>
                  <a:srgbClr val="C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000" b="1" dirty="0" smtClean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000" b="1" dirty="0" smtClean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000" b="1" dirty="0" smtClean="0">
              <a:ln w="10160">
                <a:solidFill>
                  <a:srgbClr val="C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000" b="1" dirty="0" smtClean="0">
              <a:ln w="10160">
                <a:solidFill>
                  <a:srgbClr val="C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000" b="1" dirty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2000" b="1" dirty="0">
              <a:ln w="10160">
                <a:solidFill>
                  <a:srgbClr val="C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000" b="1" dirty="0" smtClean="0">
              <a:ln w="10160">
                <a:solidFill>
                  <a:srgbClr val="C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000" b="1" dirty="0" smtClean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5"/>
              </a:rPr>
              <a:t>www.sergrasan.com/olgalopesslides</a:t>
            </a:r>
            <a:endParaRPr lang="pt-PT" sz="2000" b="1" dirty="0" smtClean="0">
              <a:ln w="10160">
                <a:solidFill>
                  <a:srgbClr val="C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000" b="1" dirty="0" smtClean="0">
              <a:ln w="10160">
                <a:solidFill>
                  <a:srgbClr val="C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000" b="1" dirty="0" smtClean="0">
                <a:ln w="10160">
                  <a:solidFill>
                    <a:srgbClr val="C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6"/>
              </a:rPr>
              <a:t>www.youtube.com/user/olgagomeslopes</a:t>
            </a:r>
            <a:endParaRPr lang="pt-PT" sz="2000" b="1" dirty="0" smtClean="0">
              <a:ln w="10160">
                <a:solidFill>
                  <a:srgbClr val="C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2333" y="1778000"/>
            <a:ext cx="1803399" cy="254690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953608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40000">
        <p15:prstTrans prst="drape"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bão">
  <a:themeElements>
    <a:clrScheme name="Sabão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bão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bão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71</TotalTime>
  <Words>324</Words>
  <Application>Microsoft Office PowerPoint</Application>
  <PresentationFormat>Ecrã Panorâmico</PresentationFormat>
  <Paragraphs>24</Paragraphs>
  <Slides>12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12</vt:i4>
      </vt:variant>
    </vt:vector>
  </HeadingPairs>
  <TitlesOfParts>
    <vt:vector size="18" baseType="lpstr">
      <vt:lpstr>Arial</vt:lpstr>
      <vt:lpstr>Bookman Old Style</vt:lpstr>
      <vt:lpstr>Cambria Math</vt:lpstr>
      <vt:lpstr>Century Gothic</vt:lpstr>
      <vt:lpstr>Garamond</vt:lpstr>
      <vt:lpstr>Sabão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9</cp:revision>
  <dcterms:created xsi:type="dcterms:W3CDTF">2016-11-19T19:04:52Z</dcterms:created>
  <dcterms:modified xsi:type="dcterms:W3CDTF">2016-11-19T20:16:50Z</dcterms:modified>
</cp:coreProperties>
</file>